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73" r:id="rId2"/>
    <p:sldId id="284" r:id="rId3"/>
    <p:sldId id="289" r:id="rId4"/>
    <p:sldId id="290" r:id="rId5"/>
    <p:sldId id="285" r:id="rId6"/>
    <p:sldId id="293" r:id="rId7"/>
    <p:sldId id="291" r:id="rId8"/>
    <p:sldId id="269" r:id="rId9"/>
    <p:sldId id="282" r:id="rId10"/>
    <p:sldId id="276" r:id="rId11"/>
    <p:sldId id="279" r:id="rId12"/>
    <p:sldId id="304" r:id="rId13"/>
    <p:sldId id="305" r:id="rId14"/>
    <p:sldId id="294" r:id="rId15"/>
    <p:sldId id="295" r:id="rId16"/>
    <p:sldId id="296" r:id="rId17"/>
    <p:sldId id="298" r:id="rId18"/>
    <p:sldId id="299" r:id="rId19"/>
    <p:sldId id="300" r:id="rId20"/>
    <p:sldId id="301" r:id="rId21"/>
    <p:sldId id="302" r:id="rId22"/>
    <p:sldId id="311" r:id="rId23"/>
    <p:sldId id="309" r:id="rId24"/>
    <p:sldId id="306" r:id="rId25"/>
    <p:sldId id="30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D5A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674" autoAdjust="0"/>
  </p:normalViewPr>
  <p:slideViewPr>
    <p:cSldViewPr snapToGrid="0">
      <p:cViewPr varScale="1">
        <p:scale>
          <a:sx n="92" d="100"/>
          <a:sy n="92" d="100"/>
        </p:scale>
        <p:origin x="1278" y="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lumbia, Savannah L." userId="8d903000-8adb-43a9-a565-6d24b021062c" providerId="ADAL" clId="{12E29DB5-7F26-4B06-9CBC-9908FDE9A549}"/>
    <pc:docChg chg="undo redo custSel addSld delSld modSld sldOrd">
      <pc:chgData name="Columbia, Savannah L." userId="8d903000-8adb-43a9-a565-6d24b021062c" providerId="ADAL" clId="{12E29DB5-7F26-4B06-9CBC-9908FDE9A549}" dt="2023-04-04T22:23:44.002" v="1489" actId="47"/>
      <pc:docMkLst>
        <pc:docMk/>
      </pc:docMkLst>
      <pc:sldChg chg="del">
        <pc:chgData name="Columbia, Savannah L." userId="8d903000-8adb-43a9-a565-6d24b021062c" providerId="ADAL" clId="{12E29DB5-7F26-4B06-9CBC-9908FDE9A549}" dt="2023-04-03T18:26:35.078" v="807" actId="47"/>
        <pc:sldMkLst>
          <pc:docMk/>
          <pc:sldMk cId="3297575081" sldId="263"/>
        </pc:sldMkLst>
      </pc:sldChg>
      <pc:sldChg chg="del">
        <pc:chgData name="Columbia, Savannah L." userId="8d903000-8adb-43a9-a565-6d24b021062c" providerId="ADAL" clId="{12E29DB5-7F26-4B06-9CBC-9908FDE9A549}" dt="2023-04-03T16:56:41.044" v="290" actId="47"/>
        <pc:sldMkLst>
          <pc:docMk/>
          <pc:sldMk cId="2612941863" sldId="264"/>
        </pc:sldMkLst>
      </pc:sldChg>
      <pc:sldChg chg="del">
        <pc:chgData name="Columbia, Savannah L." userId="8d903000-8adb-43a9-a565-6d24b021062c" providerId="ADAL" clId="{12E29DB5-7F26-4B06-9CBC-9908FDE9A549}" dt="2023-04-03T16:56:45.052" v="292" actId="47"/>
        <pc:sldMkLst>
          <pc:docMk/>
          <pc:sldMk cId="2920220966" sldId="266"/>
        </pc:sldMkLst>
      </pc:sldChg>
      <pc:sldChg chg="del">
        <pc:chgData name="Columbia, Savannah L." userId="8d903000-8adb-43a9-a565-6d24b021062c" providerId="ADAL" clId="{12E29DB5-7F26-4B06-9CBC-9908FDE9A549}" dt="2023-04-03T16:56:46.402" v="293" actId="47"/>
        <pc:sldMkLst>
          <pc:docMk/>
          <pc:sldMk cId="3389176585" sldId="268"/>
        </pc:sldMkLst>
      </pc:sldChg>
      <pc:sldChg chg="add del">
        <pc:chgData name="Columbia, Savannah L." userId="8d903000-8adb-43a9-a565-6d24b021062c" providerId="ADAL" clId="{12E29DB5-7F26-4B06-9CBC-9908FDE9A549}" dt="2023-04-04T18:05:12.483" v="815"/>
        <pc:sldMkLst>
          <pc:docMk/>
          <pc:sldMk cId="3323569370" sldId="269"/>
        </pc:sldMkLst>
      </pc:sldChg>
      <pc:sldChg chg="del">
        <pc:chgData name="Columbia, Savannah L." userId="8d903000-8adb-43a9-a565-6d24b021062c" providerId="ADAL" clId="{12E29DB5-7F26-4B06-9CBC-9908FDE9A549}" dt="2023-04-03T16:56:48.581" v="295" actId="47"/>
        <pc:sldMkLst>
          <pc:docMk/>
          <pc:sldMk cId="2724493302" sldId="270"/>
        </pc:sldMkLst>
      </pc:sldChg>
      <pc:sldChg chg="del">
        <pc:chgData name="Columbia, Savannah L." userId="8d903000-8adb-43a9-a565-6d24b021062c" providerId="ADAL" clId="{12E29DB5-7F26-4B06-9CBC-9908FDE9A549}" dt="2023-04-03T16:56:44.191" v="291" actId="47"/>
        <pc:sldMkLst>
          <pc:docMk/>
          <pc:sldMk cId="1239934445" sldId="271"/>
        </pc:sldMkLst>
      </pc:sldChg>
      <pc:sldChg chg="modSp mod modNotesTx">
        <pc:chgData name="Columbia, Savannah L." userId="8d903000-8adb-43a9-a565-6d24b021062c" providerId="ADAL" clId="{12E29DB5-7F26-4B06-9CBC-9908FDE9A549}" dt="2023-04-03T16:48:26.460" v="252" actId="20577"/>
        <pc:sldMkLst>
          <pc:docMk/>
          <pc:sldMk cId="1369647475" sldId="273"/>
        </pc:sldMkLst>
        <pc:spChg chg="mod">
          <ac:chgData name="Columbia, Savannah L." userId="8d903000-8adb-43a9-a565-6d24b021062c" providerId="ADAL" clId="{12E29DB5-7F26-4B06-9CBC-9908FDE9A549}" dt="2023-04-03T16:44:54.303" v="32" actId="114"/>
          <ac:spMkLst>
            <pc:docMk/>
            <pc:sldMk cId="1369647475" sldId="273"/>
            <ac:spMk id="2" creationId="{00000000-0000-0000-0000-000000000000}"/>
          </ac:spMkLst>
        </pc:spChg>
        <pc:spChg chg="mod">
          <ac:chgData name="Columbia, Savannah L." userId="8d903000-8adb-43a9-a565-6d24b021062c" providerId="ADAL" clId="{12E29DB5-7F26-4B06-9CBC-9908FDE9A549}" dt="2023-04-03T16:47:48.844" v="231" actId="20577"/>
          <ac:spMkLst>
            <pc:docMk/>
            <pc:sldMk cId="1369647475" sldId="273"/>
            <ac:spMk id="3" creationId="{00000000-0000-0000-0000-000000000000}"/>
          </ac:spMkLst>
        </pc:spChg>
      </pc:sldChg>
      <pc:sldChg chg="del">
        <pc:chgData name="Columbia, Savannah L." userId="8d903000-8adb-43a9-a565-6d24b021062c" providerId="ADAL" clId="{12E29DB5-7F26-4B06-9CBC-9908FDE9A549}" dt="2023-04-03T16:56:29.389" v="284" actId="47"/>
        <pc:sldMkLst>
          <pc:docMk/>
          <pc:sldMk cId="1014473206" sldId="274"/>
        </pc:sldMkLst>
      </pc:sldChg>
      <pc:sldChg chg="del">
        <pc:chgData name="Columbia, Savannah L." userId="8d903000-8adb-43a9-a565-6d24b021062c" providerId="ADAL" clId="{12E29DB5-7F26-4B06-9CBC-9908FDE9A549}" dt="2023-04-03T16:56:32.865" v="285" actId="47"/>
        <pc:sldMkLst>
          <pc:docMk/>
          <pc:sldMk cId="1443097207" sldId="275"/>
        </pc:sldMkLst>
      </pc:sldChg>
      <pc:sldChg chg="add del">
        <pc:chgData name="Columbia, Savannah L." userId="8d903000-8adb-43a9-a565-6d24b021062c" providerId="ADAL" clId="{12E29DB5-7F26-4B06-9CBC-9908FDE9A549}" dt="2023-04-04T18:05:27.381" v="818"/>
        <pc:sldMkLst>
          <pc:docMk/>
          <pc:sldMk cId="3718818794" sldId="276"/>
        </pc:sldMkLst>
      </pc:sldChg>
      <pc:sldChg chg="del">
        <pc:chgData name="Columbia, Savannah L." userId="8d903000-8adb-43a9-a565-6d24b021062c" providerId="ADAL" clId="{12E29DB5-7F26-4B06-9CBC-9908FDE9A549}" dt="2023-04-03T16:56:36.774" v="287" actId="47"/>
        <pc:sldMkLst>
          <pc:docMk/>
          <pc:sldMk cId="255216485" sldId="277"/>
        </pc:sldMkLst>
      </pc:sldChg>
      <pc:sldChg chg="del">
        <pc:chgData name="Columbia, Savannah L." userId="8d903000-8adb-43a9-a565-6d24b021062c" providerId="ADAL" clId="{12E29DB5-7F26-4B06-9CBC-9908FDE9A549}" dt="2023-04-03T16:56:37.728" v="288" actId="47"/>
        <pc:sldMkLst>
          <pc:docMk/>
          <pc:sldMk cId="18484625" sldId="278"/>
        </pc:sldMkLst>
      </pc:sldChg>
      <pc:sldChg chg="add del">
        <pc:chgData name="Columbia, Savannah L." userId="8d903000-8adb-43a9-a565-6d24b021062c" providerId="ADAL" clId="{12E29DB5-7F26-4B06-9CBC-9908FDE9A549}" dt="2023-04-04T18:05:33.620" v="819"/>
        <pc:sldMkLst>
          <pc:docMk/>
          <pc:sldMk cId="3510956153" sldId="279"/>
        </pc:sldMkLst>
      </pc:sldChg>
      <pc:sldChg chg="modSp del mod">
        <pc:chgData name="Columbia, Savannah L." userId="8d903000-8adb-43a9-a565-6d24b021062c" providerId="ADAL" clId="{12E29DB5-7F26-4B06-9CBC-9908FDE9A549}" dt="2023-04-04T19:07:46.492" v="1184" actId="47"/>
        <pc:sldMkLst>
          <pc:docMk/>
          <pc:sldMk cId="3660002549" sldId="280"/>
        </pc:sldMkLst>
        <pc:graphicFrameChg chg="mod modGraphic">
          <ac:chgData name="Columbia, Savannah L." userId="8d903000-8adb-43a9-a565-6d24b021062c" providerId="ADAL" clId="{12E29DB5-7F26-4B06-9CBC-9908FDE9A549}" dt="2023-04-04T19:03:32.461" v="1088" actId="404"/>
          <ac:graphicFrameMkLst>
            <pc:docMk/>
            <pc:sldMk cId="3660002549" sldId="280"/>
            <ac:graphicFrameMk id="6" creationId="{D4AEFBE9-2FD2-45FF-BCE3-FCA64A3DA9BB}"/>
          </ac:graphicFrameMkLst>
        </pc:graphicFrameChg>
        <pc:graphicFrameChg chg="mod modGraphic">
          <ac:chgData name="Columbia, Savannah L." userId="8d903000-8adb-43a9-a565-6d24b021062c" providerId="ADAL" clId="{12E29DB5-7F26-4B06-9CBC-9908FDE9A549}" dt="2023-04-04T19:04:16.420" v="1097" actId="14100"/>
          <ac:graphicFrameMkLst>
            <pc:docMk/>
            <pc:sldMk cId="3660002549" sldId="280"/>
            <ac:graphicFrameMk id="7" creationId="{3BE0B2AB-0E11-4259-A172-D89567147D28}"/>
          </ac:graphicFrameMkLst>
        </pc:graphicFrameChg>
      </pc:sldChg>
      <pc:sldChg chg="del">
        <pc:chgData name="Columbia, Savannah L." userId="8d903000-8adb-43a9-a565-6d24b021062c" providerId="ADAL" clId="{12E29DB5-7F26-4B06-9CBC-9908FDE9A549}" dt="2023-04-03T16:56:24.997" v="282" actId="47"/>
        <pc:sldMkLst>
          <pc:docMk/>
          <pc:sldMk cId="3625810633" sldId="281"/>
        </pc:sldMkLst>
      </pc:sldChg>
      <pc:sldChg chg="add">
        <pc:chgData name="Columbia, Savannah L." userId="8d903000-8adb-43a9-a565-6d24b021062c" providerId="ADAL" clId="{12E29DB5-7F26-4B06-9CBC-9908FDE9A549}" dt="2023-04-04T18:05:18.880" v="816"/>
        <pc:sldMkLst>
          <pc:docMk/>
          <pc:sldMk cId="667954749" sldId="282"/>
        </pc:sldMkLst>
      </pc:sldChg>
      <pc:sldChg chg="del">
        <pc:chgData name="Columbia, Savannah L." userId="8d903000-8adb-43a9-a565-6d24b021062c" providerId="ADAL" clId="{12E29DB5-7F26-4B06-9CBC-9908FDE9A549}" dt="2023-04-03T16:56:25.909" v="283" actId="47"/>
        <pc:sldMkLst>
          <pc:docMk/>
          <pc:sldMk cId="3065019300" sldId="282"/>
        </pc:sldMkLst>
      </pc:sldChg>
      <pc:sldChg chg="addSp delSp modSp new del mod modNotesTx">
        <pc:chgData name="Columbia, Savannah L." userId="8d903000-8adb-43a9-a565-6d24b021062c" providerId="ADAL" clId="{12E29DB5-7F26-4B06-9CBC-9908FDE9A549}" dt="2023-04-03T16:56:04.594" v="281" actId="47"/>
        <pc:sldMkLst>
          <pc:docMk/>
          <pc:sldMk cId="1248851658" sldId="283"/>
        </pc:sldMkLst>
        <pc:spChg chg="mod">
          <ac:chgData name="Columbia, Savannah L." userId="8d903000-8adb-43a9-a565-6d24b021062c" providerId="ADAL" clId="{12E29DB5-7F26-4B06-9CBC-9908FDE9A549}" dt="2023-04-03T16:46:55.972" v="188" actId="20577"/>
          <ac:spMkLst>
            <pc:docMk/>
            <pc:sldMk cId="1248851658" sldId="283"/>
            <ac:spMk id="2" creationId="{7D91683F-E743-DC41-4205-827840B610A1}"/>
          </ac:spMkLst>
        </pc:spChg>
        <pc:spChg chg="mod">
          <ac:chgData name="Columbia, Savannah L." userId="8d903000-8adb-43a9-a565-6d24b021062c" providerId="ADAL" clId="{12E29DB5-7F26-4B06-9CBC-9908FDE9A549}" dt="2023-04-03T16:46:12.939" v="55" actId="20577"/>
          <ac:spMkLst>
            <pc:docMk/>
            <pc:sldMk cId="1248851658" sldId="283"/>
            <ac:spMk id="3" creationId="{0775832D-7C40-2D89-F1FB-6B27EE7929CF}"/>
          </ac:spMkLst>
        </pc:spChg>
        <pc:spChg chg="del">
          <ac:chgData name="Columbia, Savannah L." userId="8d903000-8adb-43a9-a565-6d24b021062c" providerId="ADAL" clId="{12E29DB5-7F26-4B06-9CBC-9908FDE9A549}" dt="2023-04-03T16:49:38.430" v="253" actId="931"/>
          <ac:spMkLst>
            <pc:docMk/>
            <pc:sldMk cId="1248851658" sldId="283"/>
            <ac:spMk id="4" creationId="{4B5BAB34-ABEF-FA63-FB89-037156EE5033}"/>
          </ac:spMkLst>
        </pc:spChg>
        <pc:spChg chg="del">
          <ac:chgData name="Columbia, Savannah L." userId="8d903000-8adb-43a9-a565-6d24b021062c" providerId="ADAL" clId="{12E29DB5-7F26-4B06-9CBC-9908FDE9A549}" dt="2023-04-03T16:50:28.324" v="256" actId="931"/>
          <ac:spMkLst>
            <pc:docMk/>
            <pc:sldMk cId="1248851658" sldId="283"/>
            <ac:spMk id="5" creationId="{B6029011-2BB4-5803-18F3-37DFABAA0052}"/>
          </ac:spMkLst>
        </pc:spChg>
        <pc:spChg chg="add del mod">
          <ac:chgData name="Columbia, Savannah L." userId="8d903000-8adb-43a9-a565-6d24b021062c" providerId="ADAL" clId="{12E29DB5-7F26-4B06-9CBC-9908FDE9A549}" dt="2023-04-03T16:54:33.275" v="259" actId="931"/>
          <ac:spMkLst>
            <pc:docMk/>
            <pc:sldMk cId="1248851658" sldId="283"/>
            <ac:spMk id="11" creationId="{414175FA-537F-8CE7-8924-4EB551110164}"/>
          </ac:spMkLst>
        </pc:spChg>
        <pc:picChg chg="add mod">
          <ac:chgData name="Columbia, Savannah L." userId="8d903000-8adb-43a9-a565-6d24b021062c" providerId="ADAL" clId="{12E29DB5-7F26-4B06-9CBC-9908FDE9A549}" dt="2023-04-03T16:49:40.423" v="255" actId="962"/>
          <ac:picMkLst>
            <pc:docMk/>
            <pc:sldMk cId="1248851658" sldId="283"/>
            <ac:picMk id="7" creationId="{8DD0FBE6-6441-EDF7-F55A-76E74D182D9E}"/>
          </ac:picMkLst>
        </pc:picChg>
        <pc:picChg chg="add del mod">
          <ac:chgData name="Columbia, Savannah L." userId="8d903000-8adb-43a9-a565-6d24b021062c" providerId="ADAL" clId="{12E29DB5-7F26-4B06-9CBC-9908FDE9A549}" dt="2023-04-03T16:54:29.771" v="258" actId="478"/>
          <ac:picMkLst>
            <pc:docMk/>
            <pc:sldMk cId="1248851658" sldId="283"/>
            <ac:picMk id="9" creationId="{A5C7356E-BA5A-FF31-11CC-9BA77C35D2C7}"/>
          </ac:picMkLst>
        </pc:picChg>
        <pc:picChg chg="add mod">
          <ac:chgData name="Columbia, Savannah L." userId="8d903000-8adb-43a9-a565-6d24b021062c" providerId="ADAL" clId="{12E29DB5-7F26-4B06-9CBC-9908FDE9A549}" dt="2023-04-03T16:54:34.274" v="260" actId="27614"/>
          <ac:picMkLst>
            <pc:docMk/>
            <pc:sldMk cId="1248851658" sldId="283"/>
            <ac:picMk id="13" creationId="{E1B22A5D-FE8A-3C16-A33A-848F81EB7163}"/>
          </ac:picMkLst>
        </pc:picChg>
      </pc:sldChg>
      <pc:sldChg chg="addSp delSp modSp new mod modNotesTx">
        <pc:chgData name="Columbia, Savannah L." userId="8d903000-8adb-43a9-a565-6d24b021062c" providerId="ADAL" clId="{12E29DB5-7F26-4B06-9CBC-9908FDE9A549}" dt="2023-04-03T16:56:02.294" v="280"/>
        <pc:sldMkLst>
          <pc:docMk/>
          <pc:sldMk cId="1404530948" sldId="284"/>
        </pc:sldMkLst>
        <pc:spChg chg="del">
          <ac:chgData name="Columbia, Savannah L." userId="8d903000-8adb-43a9-a565-6d24b021062c" providerId="ADAL" clId="{12E29DB5-7F26-4B06-9CBC-9908FDE9A549}" dt="2023-04-03T16:55:14.589" v="265" actId="931"/>
          <ac:spMkLst>
            <pc:docMk/>
            <pc:sldMk cId="1404530948" sldId="284"/>
            <ac:spMk id="2" creationId="{3B4D7961-402A-C959-8D02-E26D6769BA40}"/>
          </ac:spMkLst>
        </pc:spChg>
        <pc:spChg chg="mod">
          <ac:chgData name="Columbia, Savannah L." userId="8d903000-8adb-43a9-a565-6d24b021062c" providerId="ADAL" clId="{12E29DB5-7F26-4B06-9CBC-9908FDE9A549}" dt="2023-04-03T16:55:06.576" v="264"/>
          <ac:spMkLst>
            <pc:docMk/>
            <pc:sldMk cId="1404530948" sldId="284"/>
            <ac:spMk id="3" creationId="{8B84727E-39BD-5910-1F46-D73193CB2FE2}"/>
          </ac:spMkLst>
        </pc:spChg>
        <pc:spChg chg="mod">
          <ac:chgData name="Columbia, Savannah L." userId="8d903000-8adb-43a9-a565-6d24b021062c" providerId="ADAL" clId="{12E29DB5-7F26-4B06-9CBC-9908FDE9A549}" dt="2023-04-03T16:55:01.161" v="263" actId="12"/>
          <ac:spMkLst>
            <pc:docMk/>
            <pc:sldMk cId="1404530948" sldId="284"/>
            <ac:spMk id="4" creationId="{2D6062C8-EEA4-E742-D167-E939B6C9E246}"/>
          </ac:spMkLst>
        </pc:spChg>
        <pc:spChg chg="mod">
          <ac:chgData name="Columbia, Savannah L." userId="8d903000-8adb-43a9-a565-6d24b021062c" providerId="ADAL" clId="{12E29DB5-7F26-4B06-9CBC-9908FDE9A549}" dt="2023-04-03T16:55:47.018" v="279" actId="1038"/>
          <ac:spMkLst>
            <pc:docMk/>
            <pc:sldMk cId="1404530948" sldId="284"/>
            <ac:spMk id="5" creationId="{2119043B-102F-40FB-C9FE-CA9F070191A9}"/>
          </ac:spMkLst>
        </pc:spChg>
        <pc:picChg chg="add mod">
          <ac:chgData name="Columbia, Savannah L." userId="8d903000-8adb-43a9-a565-6d24b021062c" providerId="ADAL" clId="{12E29DB5-7F26-4B06-9CBC-9908FDE9A549}" dt="2023-04-03T16:55:15.556" v="267" actId="962"/>
          <ac:picMkLst>
            <pc:docMk/>
            <pc:sldMk cId="1404530948" sldId="284"/>
            <ac:picMk id="7" creationId="{9A7F8632-65D2-2A2D-6643-AE2D42D73A16}"/>
          </ac:picMkLst>
        </pc:picChg>
      </pc:sldChg>
      <pc:sldChg chg="addSp delSp modSp new mod setBg modNotesTx">
        <pc:chgData name="Columbia, Savannah L." userId="8d903000-8adb-43a9-a565-6d24b021062c" providerId="ADAL" clId="{12E29DB5-7F26-4B06-9CBC-9908FDE9A549}" dt="2023-04-04T18:04:42.211" v="814" actId="20577"/>
        <pc:sldMkLst>
          <pc:docMk/>
          <pc:sldMk cId="1073699808" sldId="285"/>
        </pc:sldMkLst>
        <pc:spChg chg="mod">
          <ac:chgData name="Columbia, Savannah L." userId="8d903000-8adb-43a9-a565-6d24b021062c" providerId="ADAL" clId="{12E29DB5-7F26-4B06-9CBC-9908FDE9A549}" dt="2023-04-03T18:25:37.615" v="789" actId="20577"/>
          <ac:spMkLst>
            <pc:docMk/>
            <pc:sldMk cId="1073699808" sldId="285"/>
            <ac:spMk id="2" creationId="{BEEA55C0-BBBE-2D4B-F8EB-0FFF9B0EF77A}"/>
          </ac:spMkLst>
        </pc:spChg>
        <pc:spChg chg="mod">
          <ac:chgData name="Columbia, Savannah L." userId="8d903000-8adb-43a9-a565-6d24b021062c" providerId="ADAL" clId="{12E29DB5-7F26-4B06-9CBC-9908FDE9A549}" dt="2023-04-04T18:04:42.211" v="814" actId="20577"/>
          <ac:spMkLst>
            <pc:docMk/>
            <pc:sldMk cId="1073699808" sldId="285"/>
            <ac:spMk id="3" creationId="{F11AD5D3-2F6E-C558-E380-361C839F6CC9}"/>
          </ac:spMkLst>
        </pc:spChg>
        <pc:spChg chg="del">
          <ac:chgData name="Columbia, Savannah L." userId="8d903000-8adb-43a9-a565-6d24b021062c" providerId="ADAL" clId="{12E29DB5-7F26-4B06-9CBC-9908FDE9A549}" dt="2023-04-03T18:04:24.219" v="297" actId="931"/>
          <ac:spMkLst>
            <pc:docMk/>
            <pc:sldMk cId="1073699808" sldId="285"/>
            <ac:spMk id="4" creationId="{C3730153-4CEC-12C4-B6FC-AB2F6A858FF8}"/>
          </ac:spMkLst>
        </pc:spChg>
        <pc:spChg chg="add">
          <ac:chgData name="Columbia, Savannah L." userId="8d903000-8adb-43a9-a565-6d24b021062c" providerId="ADAL" clId="{12E29DB5-7F26-4B06-9CBC-9908FDE9A549}" dt="2023-04-03T18:04:32.629" v="299" actId="26606"/>
          <ac:spMkLst>
            <pc:docMk/>
            <pc:sldMk cId="1073699808" sldId="285"/>
            <ac:spMk id="11" creationId="{201CC55D-ED54-4C5C-95E6-10947BD1103B}"/>
          </ac:spMkLst>
        </pc:spChg>
        <pc:spChg chg="add">
          <ac:chgData name="Columbia, Savannah L." userId="8d903000-8adb-43a9-a565-6d24b021062c" providerId="ADAL" clId="{12E29DB5-7F26-4B06-9CBC-9908FDE9A549}" dt="2023-04-03T18:04:32.629" v="299" actId="26606"/>
          <ac:spMkLst>
            <pc:docMk/>
            <pc:sldMk cId="1073699808" sldId="285"/>
            <ac:spMk id="17" creationId="{3873B707-463F-40B0-8227-E8CC6C67EB25}"/>
          </ac:spMkLst>
        </pc:spChg>
        <pc:spChg chg="add">
          <ac:chgData name="Columbia, Savannah L." userId="8d903000-8adb-43a9-a565-6d24b021062c" providerId="ADAL" clId="{12E29DB5-7F26-4B06-9CBC-9908FDE9A549}" dt="2023-04-03T18:04:32.629" v="299" actId="26606"/>
          <ac:spMkLst>
            <pc:docMk/>
            <pc:sldMk cId="1073699808" sldId="285"/>
            <ac:spMk id="19" creationId="{C13237C8-E62C-4F0D-A318-BD6FB6C2D138}"/>
          </ac:spMkLst>
        </pc:spChg>
        <pc:spChg chg="add">
          <ac:chgData name="Columbia, Savannah L." userId="8d903000-8adb-43a9-a565-6d24b021062c" providerId="ADAL" clId="{12E29DB5-7F26-4B06-9CBC-9908FDE9A549}" dt="2023-04-03T18:04:32.629" v="299" actId="26606"/>
          <ac:spMkLst>
            <pc:docMk/>
            <pc:sldMk cId="1073699808" sldId="285"/>
            <ac:spMk id="21" creationId="{19C9EAEA-39D0-4B0E-A0EB-51E7B26740B1}"/>
          </ac:spMkLst>
        </pc:spChg>
        <pc:grpChg chg="add">
          <ac:chgData name="Columbia, Savannah L." userId="8d903000-8adb-43a9-a565-6d24b021062c" providerId="ADAL" clId="{12E29DB5-7F26-4B06-9CBC-9908FDE9A549}" dt="2023-04-03T18:04:32.629" v="299" actId="26606"/>
          <ac:grpSpMkLst>
            <pc:docMk/>
            <pc:sldMk cId="1073699808" sldId="285"/>
            <ac:grpSpMk id="13" creationId="{1DE889C7-FAD6-4397-98E2-05D503484459}"/>
          </ac:grpSpMkLst>
        </pc:grpChg>
        <pc:picChg chg="add mod">
          <ac:chgData name="Columbia, Savannah L." userId="8d903000-8adb-43a9-a565-6d24b021062c" providerId="ADAL" clId="{12E29DB5-7F26-4B06-9CBC-9908FDE9A549}" dt="2023-04-03T18:04:49.869" v="300" actId="18653"/>
          <ac:picMkLst>
            <pc:docMk/>
            <pc:sldMk cId="1073699808" sldId="285"/>
            <ac:picMk id="6" creationId="{380DA239-A05F-416C-A1FB-87E4A6B6D383}"/>
          </ac:picMkLst>
        </pc:picChg>
      </pc:sldChg>
      <pc:sldChg chg="new del">
        <pc:chgData name="Columbia, Savannah L." userId="8d903000-8adb-43a9-a565-6d24b021062c" providerId="ADAL" clId="{12E29DB5-7F26-4B06-9CBC-9908FDE9A549}" dt="2023-04-04T18:05:21.461" v="817" actId="47"/>
        <pc:sldMkLst>
          <pc:docMk/>
          <pc:sldMk cId="2479442383" sldId="286"/>
        </pc:sldMkLst>
      </pc:sldChg>
      <pc:sldChg chg="addSp delSp modSp new del mod">
        <pc:chgData name="Columbia, Savannah L." userId="8d903000-8adb-43a9-a565-6d24b021062c" providerId="ADAL" clId="{12E29DB5-7F26-4B06-9CBC-9908FDE9A549}" dt="2023-04-03T18:20:20.564" v="421" actId="47"/>
        <pc:sldMkLst>
          <pc:docMk/>
          <pc:sldMk cId="3530288182" sldId="287"/>
        </pc:sldMkLst>
        <pc:spChg chg="mod">
          <ac:chgData name="Columbia, Savannah L." userId="8d903000-8adb-43a9-a565-6d24b021062c" providerId="ADAL" clId="{12E29DB5-7F26-4B06-9CBC-9908FDE9A549}" dt="2023-04-03T18:17:08.894" v="393" actId="20577"/>
          <ac:spMkLst>
            <pc:docMk/>
            <pc:sldMk cId="3530288182" sldId="287"/>
            <ac:spMk id="2" creationId="{4303F07A-EB9C-1517-E03B-11CEB14FABC4}"/>
          </ac:spMkLst>
        </pc:spChg>
        <pc:spChg chg="mod">
          <ac:chgData name="Columbia, Savannah L." userId="8d903000-8adb-43a9-a565-6d24b021062c" providerId="ADAL" clId="{12E29DB5-7F26-4B06-9CBC-9908FDE9A549}" dt="2023-04-03T18:16:53.713" v="338" actId="5793"/>
          <ac:spMkLst>
            <pc:docMk/>
            <pc:sldMk cId="3530288182" sldId="287"/>
            <ac:spMk id="3" creationId="{3C520E03-FDA0-7AC0-2E77-52C0E62B7811}"/>
          </ac:spMkLst>
        </pc:spChg>
        <pc:spChg chg="del">
          <ac:chgData name="Columbia, Savannah L." userId="8d903000-8adb-43a9-a565-6d24b021062c" providerId="ADAL" clId="{12E29DB5-7F26-4B06-9CBC-9908FDE9A549}" dt="2023-04-03T18:18:27.576" v="401" actId="931"/>
          <ac:spMkLst>
            <pc:docMk/>
            <pc:sldMk cId="3530288182" sldId="287"/>
            <ac:spMk id="4" creationId="{A19DDF0D-4CC7-CAC3-F8F1-730079D652C1}"/>
          </ac:spMkLst>
        </pc:spChg>
        <pc:spChg chg="del">
          <ac:chgData name="Columbia, Savannah L." userId="8d903000-8adb-43a9-a565-6d24b021062c" providerId="ADAL" clId="{12E29DB5-7F26-4B06-9CBC-9908FDE9A549}" dt="2023-04-03T18:18:32.132" v="404" actId="478"/>
          <ac:spMkLst>
            <pc:docMk/>
            <pc:sldMk cId="3530288182" sldId="287"/>
            <ac:spMk id="5" creationId="{0BEDEF82-7985-1726-BD9E-61F35D5D991F}"/>
          </ac:spMkLst>
        </pc:spChg>
        <pc:picChg chg="add mod">
          <ac:chgData name="Columbia, Savannah L." userId="8d903000-8adb-43a9-a565-6d24b021062c" providerId="ADAL" clId="{12E29DB5-7F26-4B06-9CBC-9908FDE9A549}" dt="2023-04-03T18:18:52.567" v="408" actId="1076"/>
          <ac:picMkLst>
            <pc:docMk/>
            <pc:sldMk cId="3530288182" sldId="287"/>
            <ac:picMk id="7" creationId="{0155E3C8-5B62-02ED-8207-F474712E43FA}"/>
          </ac:picMkLst>
        </pc:picChg>
      </pc:sldChg>
      <pc:sldChg chg="addSp delSp modSp new del mod">
        <pc:chgData name="Columbia, Savannah L." userId="8d903000-8adb-43a9-a565-6d24b021062c" providerId="ADAL" clId="{12E29DB5-7F26-4B06-9CBC-9908FDE9A549}" dt="2023-04-03T18:20:13.276" v="419" actId="47"/>
        <pc:sldMkLst>
          <pc:docMk/>
          <pc:sldMk cId="1184652119" sldId="288"/>
        </pc:sldMkLst>
        <pc:spChg chg="del">
          <ac:chgData name="Columbia, Savannah L." userId="8d903000-8adb-43a9-a565-6d24b021062c" providerId="ADAL" clId="{12E29DB5-7F26-4B06-9CBC-9908FDE9A549}" dt="2023-04-03T18:18:15.895" v="398" actId="931"/>
          <ac:spMkLst>
            <pc:docMk/>
            <pc:sldMk cId="1184652119" sldId="288"/>
            <ac:spMk id="2" creationId="{3400E2B5-F236-2400-25A1-0FFAD8B2371F}"/>
          </ac:spMkLst>
        </pc:spChg>
        <pc:spChg chg="mod">
          <ac:chgData name="Columbia, Savannah L." userId="8d903000-8adb-43a9-a565-6d24b021062c" providerId="ADAL" clId="{12E29DB5-7F26-4B06-9CBC-9908FDE9A549}" dt="2023-04-03T18:18:01.210" v="395"/>
          <ac:spMkLst>
            <pc:docMk/>
            <pc:sldMk cId="1184652119" sldId="288"/>
            <ac:spMk id="3" creationId="{A4D0631D-4DCB-D906-65A3-879510AB0C2A}"/>
          </ac:spMkLst>
        </pc:spChg>
        <pc:spChg chg="mod">
          <ac:chgData name="Columbia, Savannah L." userId="8d903000-8adb-43a9-a565-6d24b021062c" providerId="ADAL" clId="{12E29DB5-7F26-4B06-9CBC-9908FDE9A549}" dt="2023-04-03T18:18:09.590" v="397" actId="12"/>
          <ac:spMkLst>
            <pc:docMk/>
            <pc:sldMk cId="1184652119" sldId="288"/>
            <ac:spMk id="4" creationId="{B11B7E85-85AA-D136-343C-11A0C342E393}"/>
          </ac:spMkLst>
        </pc:spChg>
        <pc:spChg chg="add mod">
          <ac:chgData name="Columbia, Savannah L." userId="8d903000-8adb-43a9-a565-6d24b021062c" providerId="ADAL" clId="{12E29DB5-7F26-4B06-9CBC-9908FDE9A549}" dt="2023-04-03T18:19:12.208" v="412" actId="478"/>
          <ac:spMkLst>
            <pc:docMk/>
            <pc:sldMk cId="1184652119" sldId="288"/>
            <ac:spMk id="9" creationId="{A7A8DF36-D2D2-8D95-781D-DEDC4768B6B7}"/>
          </ac:spMkLst>
        </pc:spChg>
        <pc:picChg chg="add del mod">
          <ac:chgData name="Columbia, Savannah L." userId="8d903000-8adb-43a9-a565-6d24b021062c" providerId="ADAL" clId="{12E29DB5-7F26-4B06-9CBC-9908FDE9A549}" dt="2023-04-03T18:19:12.208" v="412" actId="478"/>
          <ac:picMkLst>
            <pc:docMk/>
            <pc:sldMk cId="1184652119" sldId="288"/>
            <ac:picMk id="7" creationId="{2E7FDF28-72DE-9572-0122-9F31DB40DA23}"/>
          </ac:picMkLst>
        </pc:picChg>
      </pc:sldChg>
      <pc:sldChg chg="addSp delSp modSp new mod setBg modNotesTx">
        <pc:chgData name="Columbia, Savannah L." userId="8d903000-8adb-43a9-a565-6d24b021062c" providerId="ADAL" clId="{12E29DB5-7F26-4B06-9CBC-9908FDE9A549}" dt="2023-04-04T19:12:00.044" v="1239" actId="403"/>
        <pc:sldMkLst>
          <pc:docMk/>
          <pc:sldMk cId="2477337281" sldId="289"/>
        </pc:sldMkLst>
        <pc:spChg chg="mod">
          <ac:chgData name="Columbia, Savannah L." userId="8d903000-8adb-43a9-a565-6d24b021062c" providerId="ADAL" clId="{12E29DB5-7F26-4B06-9CBC-9908FDE9A549}" dt="2023-04-03T18:20:09.457" v="418"/>
          <ac:spMkLst>
            <pc:docMk/>
            <pc:sldMk cId="2477337281" sldId="289"/>
            <ac:spMk id="2" creationId="{7F2A0E8C-F1C0-5A4A-974B-559C356F306C}"/>
          </ac:spMkLst>
        </pc:spChg>
        <pc:spChg chg="mod">
          <ac:chgData name="Columbia, Savannah L." userId="8d903000-8adb-43a9-a565-6d24b021062c" providerId="ADAL" clId="{12E29DB5-7F26-4B06-9CBC-9908FDE9A549}" dt="2023-04-04T19:12:00.044" v="1239" actId="403"/>
          <ac:spMkLst>
            <pc:docMk/>
            <pc:sldMk cId="2477337281" sldId="289"/>
            <ac:spMk id="3" creationId="{4BC74F0F-7D15-A833-7A14-179CBD10D8AC}"/>
          </ac:spMkLst>
        </pc:spChg>
        <pc:spChg chg="del">
          <ac:chgData name="Columbia, Savannah L." userId="8d903000-8adb-43a9-a565-6d24b021062c" providerId="ADAL" clId="{12E29DB5-7F26-4B06-9CBC-9908FDE9A549}" dt="2023-04-03T18:19:31.895" v="414" actId="931"/>
          <ac:spMkLst>
            <pc:docMk/>
            <pc:sldMk cId="2477337281" sldId="289"/>
            <ac:spMk id="4" creationId="{3CF03F8D-CB5B-99E4-A623-8217740B92E5}"/>
          </ac:spMkLst>
        </pc:spChg>
        <pc:spChg chg="add">
          <ac:chgData name="Columbia, Savannah L." userId="8d903000-8adb-43a9-a565-6d24b021062c" providerId="ADAL" clId="{12E29DB5-7F26-4B06-9CBC-9908FDE9A549}" dt="2023-04-03T18:19:56.045" v="417" actId="26606"/>
          <ac:spMkLst>
            <pc:docMk/>
            <pc:sldMk cId="2477337281" sldId="289"/>
            <ac:spMk id="11" creationId="{0E3596DD-156A-473E-9BB3-C6A29F7574E9}"/>
          </ac:spMkLst>
        </pc:spChg>
        <pc:spChg chg="add">
          <ac:chgData name="Columbia, Savannah L." userId="8d903000-8adb-43a9-a565-6d24b021062c" providerId="ADAL" clId="{12E29DB5-7F26-4B06-9CBC-9908FDE9A549}" dt="2023-04-03T18:19:56.045" v="417" actId="26606"/>
          <ac:spMkLst>
            <pc:docMk/>
            <pc:sldMk cId="2477337281" sldId="289"/>
            <ac:spMk id="13" creationId="{2C46C4D6-C474-4E92-B52E-944C1118F7B6}"/>
          </ac:spMkLst>
        </pc:spChg>
        <pc:picChg chg="add mod">
          <ac:chgData name="Columbia, Savannah L." userId="8d903000-8adb-43a9-a565-6d24b021062c" providerId="ADAL" clId="{12E29DB5-7F26-4B06-9CBC-9908FDE9A549}" dt="2023-04-03T18:19:56.045" v="417" actId="26606"/>
          <ac:picMkLst>
            <pc:docMk/>
            <pc:sldMk cId="2477337281" sldId="289"/>
            <ac:picMk id="6" creationId="{71E6A6C4-EA73-9FD2-4D11-125D7FC299E1}"/>
          </ac:picMkLst>
        </pc:picChg>
      </pc:sldChg>
      <pc:sldChg chg="modSp new mod modNotesTx">
        <pc:chgData name="Columbia, Savannah L." userId="8d903000-8adb-43a9-a565-6d24b021062c" providerId="ADAL" clId="{12E29DB5-7F26-4B06-9CBC-9908FDE9A549}" dt="2023-04-04T19:00:05.726" v="1041" actId="20577"/>
        <pc:sldMkLst>
          <pc:docMk/>
          <pc:sldMk cId="1502983026" sldId="290"/>
        </pc:sldMkLst>
        <pc:spChg chg="mod">
          <ac:chgData name="Columbia, Savannah L." userId="8d903000-8adb-43a9-a565-6d24b021062c" providerId="ADAL" clId="{12E29DB5-7F26-4B06-9CBC-9908FDE9A549}" dt="2023-04-03T18:23:35.735" v="594" actId="20577"/>
          <ac:spMkLst>
            <pc:docMk/>
            <pc:sldMk cId="1502983026" sldId="290"/>
            <ac:spMk id="2" creationId="{E482B2C7-B3A9-E78F-D3B0-C147139DB7CA}"/>
          </ac:spMkLst>
        </pc:spChg>
        <pc:spChg chg="mod">
          <ac:chgData name="Columbia, Savannah L." userId="8d903000-8adb-43a9-a565-6d24b021062c" providerId="ADAL" clId="{12E29DB5-7F26-4B06-9CBC-9908FDE9A549}" dt="2023-04-04T19:00:05.726" v="1041" actId="20577"/>
          <ac:spMkLst>
            <pc:docMk/>
            <pc:sldMk cId="1502983026" sldId="290"/>
            <ac:spMk id="3" creationId="{520BD068-D615-6BFF-1CEB-5269DEA46ED7}"/>
          </ac:spMkLst>
        </pc:spChg>
      </pc:sldChg>
      <pc:sldChg chg="addSp delSp modSp new mod modNotesTx">
        <pc:chgData name="Columbia, Savannah L." userId="8d903000-8adb-43a9-a565-6d24b021062c" providerId="ADAL" clId="{12E29DB5-7F26-4B06-9CBC-9908FDE9A549}" dt="2023-04-04T18:53:14.922" v="988" actId="1038"/>
        <pc:sldMkLst>
          <pc:docMk/>
          <pc:sldMk cId="3774716552" sldId="291"/>
        </pc:sldMkLst>
        <pc:spChg chg="del">
          <ac:chgData name="Columbia, Savannah L." userId="8d903000-8adb-43a9-a565-6d24b021062c" providerId="ADAL" clId="{12E29DB5-7F26-4B06-9CBC-9908FDE9A549}" dt="2023-04-04T18:08:06.188" v="828"/>
          <ac:spMkLst>
            <pc:docMk/>
            <pc:sldMk cId="3774716552" sldId="291"/>
            <ac:spMk id="2" creationId="{DC4E940D-2D8D-0456-68E9-F7C2811C6752}"/>
          </ac:spMkLst>
        </pc:spChg>
        <pc:spChg chg="mod">
          <ac:chgData name="Columbia, Savannah L." userId="8d903000-8adb-43a9-a565-6d24b021062c" providerId="ADAL" clId="{12E29DB5-7F26-4B06-9CBC-9908FDE9A549}" dt="2023-04-04T18:09:02.657" v="879" actId="404"/>
          <ac:spMkLst>
            <pc:docMk/>
            <pc:sldMk cId="3774716552" sldId="291"/>
            <ac:spMk id="3" creationId="{5EF9A37F-5824-D92F-3CED-BFD48E2C7ECE}"/>
          </ac:spMkLst>
        </pc:spChg>
        <pc:spChg chg="mod">
          <ac:chgData name="Columbia, Savannah L." userId="8d903000-8adb-43a9-a565-6d24b021062c" providerId="ADAL" clId="{12E29DB5-7F26-4B06-9CBC-9908FDE9A549}" dt="2023-04-04T18:08:48.554" v="852" actId="6549"/>
          <ac:spMkLst>
            <pc:docMk/>
            <pc:sldMk cId="3774716552" sldId="291"/>
            <ac:spMk id="4" creationId="{3B6B7BF2-B55A-323F-B503-25A43A6526E6}"/>
          </ac:spMkLst>
        </pc:spChg>
        <pc:spChg chg="mod">
          <ac:chgData name="Columbia, Savannah L." userId="8d903000-8adb-43a9-a565-6d24b021062c" providerId="ADAL" clId="{12E29DB5-7F26-4B06-9CBC-9908FDE9A549}" dt="2023-04-04T18:53:14.922" v="988" actId="1038"/>
          <ac:spMkLst>
            <pc:docMk/>
            <pc:sldMk cId="3774716552" sldId="291"/>
            <ac:spMk id="5" creationId="{77D82598-0898-E2E9-A22C-9F9C8FB7D0CD}"/>
          </ac:spMkLst>
        </pc:spChg>
        <pc:spChg chg="add del mod">
          <ac:chgData name="Columbia, Savannah L." userId="8d903000-8adb-43a9-a565-6d24b021062c" providerId="ADAL" clId="{12E29DB5-7F26-4B06-9CBC-9908FDE9A549}" dt="2023-04-04T18:08:26.305" v="832" actId="931"/>
          <ac:spMkLst>
            <pc:docMk/>
            <pc:sldMk cId="3774716552" sldId="291"/>
            <ac:spMk id="7" creationId="{EFF886F7-492F-8C15-C795-DAA76D17D1FC}"/>
          </ac:spMkLst>
        </pc:spChg>
        <pc:spChg chg="add del mod">
          <ac:chgData name="Columbia, Savannah L." userId="8d903000-8adb-43a9-a565-6d24b021062c" providerId="ADAL" clId="{12E29DB5-7F26-4B06-9CBC-9908FDE9A549}" dt="2023-04-04T18:12:34.319" v="898" actId="931"/>
          <ac:spMkLst>
            <pc:docMk/>
            <pc:sldMk cId="3774716552" sldId="291"/>
            <ac:spMk id="11" creationId="{3C82E974-2B30-D9DC-BE58-7A3F5A021260}"/>
          </ac:spMkLst>
        </pc:spChg>
        <pc:picChg chg="add del mod">
          <ac:chgData name="Columbia, Savannah L." userId="8d903000-8adb-43a9-a565-6d24b021062c" providerId="ADAL" clId="{12E29DB5-7F26-4B06-9CBC-9908FDE9A549}" dt="2023-04-04T18:08:15.549" v="831" actId="478"/>
          <ac:picMkLst>
            <pc:docMk/>
            <pc:sldMk cId="3774716552" sldId="291"/>
            <ac:picMk id="6" creationId="{3275AE6A-1361-87FC-C36B-F78EC315FBA8}"/>
          </ac:picMkLst>
        </pc:picChg>
        <pc:picChg chg="add del mod">
          <ac:chgData name="Columbia, Savannah L." userId="8d903000-8adb-43a9-a565-6d24b021062c" providerId="ADAL" clId="{12E29DB5-7F26-4B06-9CBC-9908FDE9A549}" dt="2023-04-04T18:12:30.896" v="897" actId="478"/>
          <ac:picMkLst>
            <pc:docMk/>
            <pc:sldMk cId="3774716552" sldId="291"/>
            <ac:picMk id="9" creationId="{B0100CB5-BC5C-7EDA-9606-36A3B8F06065}"/>
          </ac:picMkLst>
        </pc:picChg>
        <pc:picChg chg="add mod ord modCrop">
          <ac:chgData name="Columbia, Savannah L." userId="8d903000-8adb-43a9-a565-6d24b021062c" providerId="ADAL" clId="{12E29DB5-7F26-4B06-9CBC-9908FDE9A549}" dt="2023-04-04T18:13:02.766" v="904" actId="167"/>
          <ac:picMkLst>
            <pc:docMk/>
            <pc:sldMk cId="3774716552" sldId="291"/>
            <ac:picMk id="13" creationId="{D4D343AC-2D83-7589-B832-EAEF5D80BD8A}"/>
          </ac:picMkLst>
        </pc:picChg>
      </pc:sldChg>
      <pc:sldChg chg="addSp delSp modSp add del mod setBg delDesignElem modNotesTx">
        <pc:chgData name="Columbia, Savannah L." userId="8d903000-8adb-43a9-a565-6d24b021062c" providerId="ADAL" clId="{12E29DB5-7F26-4B06-9CBC-9908FDE9A549}" dt="2023-04-04T18:11:39.788" v="892" actId="47"/>
        <pc:sldMkLst>
          <pc:docMk/>
          <pc:sldMk cId="1119275078" sldId="292"/>
        </pc:sldMkLst>
        <pc:spChg chg="mod">
          <ac:chgData name="Columbia, Savannah L." userId="8d903000-8adb-43a9-a565-6d24b021062c" providerId="ADAL" clId="{12E29DB5-7F26-4B06-9CBC-9908FDE9A549}" dt="2023-04-04T18:06:27.541" v="825" actId="20577"/>
          <ac:spMkLst>
            <pc:docMk/>
            <pc:sldMk cId="1119275078" sldId="292"/>
            <ac:spMk id="3" creationId="{F11AD5D3-2F6E-C558-E380-361C839F6CC9}"/>
          </ac:spMkLst>
        </pc:spChg>
        <pc:spChg chg="add mod">
          <ac:chgData name="Columbia, Savannah L." userId="8d903000-8adb-43a9-a565-6d24b021062c" providerId="ADAL" clId="{12E29DB5-7F26-4B06-9CBC-9908FDE9A549}" dt="2023-04-04T18:06:31.044" v="826" actId="478"/>
          <ac:spMkLst>
            <pc:docMk/>
            <pc:sldMk cId="1119275078" sldId="292"/>
            <ac:spMk id="5" creationId="{3A5F086B-BE3B-FC09-C93B-82F2D29DD8C1}"/>
          </ac:spMkLst>
        </pc:spChg>
        <pc:spChg chg="del">
          <ac:chgData name="Columbia, Savannah L." userId="8d903000-8adb-43a9-a565-6d24b021062c" providerId="ADAL" clId="{12E29DB5-7F26-4B06-9CBC-9908FDE9A549}" dt="2023-04-04T18:06:13.248" v="822"/>
          <ac:spMkLst>
            <pc:docMk/>
            <pc:sldMk cId="1119275078" sldId="292"/>
            <ac:spMk id="11" creationId="{201CC55D-ED54-4C5C-95E6-10947BD1103B}"/>
          </ac:spMkLst>
        </pc:spChg>
        <pc:spChg chg="del">
          <ac:chgData name="Columbia, Savannah L." userId="8d903000-8adb-43a9-a565-6d24b021062c" providerId="ADAL" clId="{12E29DB5-7F26-4B06-9CBC-9908FDE9A549}" dt="2023-04-04T18:06:13.248" v="822"/>
          <ac:spMkLst>
            <pc:docMk/>
            <pc:sldMk cId="1119275078" sldId="292"/>
            <ac:spMk id="17" creationId="{3873B707-463F-40B0-8227-E8CC6C67EB25}"/>
          </ac:spMkLst>
        </pc:spChg>
        <pc:spChg chg="del">
          <ac:chgData name="Columbia, Savannah L." userId="8d903000-8adb-43a9-a565-6d24b021062c" providerId="ADAL" clId="{12E29DB5-7F26-4B06-9CBC-9908FDE9A549}" dt="2023-04-04T18:06:13.248" v="822"/>
          <ac:spMkLst>
            <pc:docMk/>
            <pc:sldMk cId="1119275078" sldId="292"/>
            <ac:spMk id="19" creationId="{C13237C8-E62C-4F0D-A318-BD6FB6C2D138}"/>
          </ac:spMkLst>
        </pc:spChg>
        <pc:spChg chg="del">
          <ac:chgData name="Columbia, Savannah L." userId="8d903000-8adb-43a9-a565-6d24b021062c" providerId="ADAL" clId="{12E29DB5-7F26-4B06-9CBC-9908FDE9A549}" dt="2023-04-04T18:06:13.248" v="822"/>
          <ac:spMkLst>
            <pc:docMk/>
            <pc:sldMk cId="1119275078" sldId="292"/>
            <ac:spMk id="21" creationId="{19C9EAEA-39D0-4B0E-A0EB-51E7B26740B1}"/>
          </ac:spMkLst>
        </pc:spChg>
        <pc:grpChg chg="del">
          <ac:chgData name="Columbia, Savannah L." userId="8d903000-8adb-43a9-a565-6d24b021062c" providerId="ADAL" clId="{12E29DB5-7F26-4B06-9CBC-9908FDE9A549}" dt="2023-04-04T18:06:13.248" v="822"/>
          <ac:grpSpMkLst>
            <pc:docMk/>
            <pc:sldMk cId="1119275078" sldId="292"/>
            <ac:grpSpMk id="13" creationId="{1DE889C7-FAD6-4397-98E2-05D503484459}"/>
          </ac:grpSpMkLst>
        </pc:grpChg>
        <pc:picChg chg="del">
          <ac:chgData name="Columbia, Savannah L." userId="8d903000-8adb-43a9-a565-6d24b021062c" providerId="ADAL" clId="{12E29DB5-7F26-4B06-9CBC-9908FDE9A549}" dt="2023-04-04T18:06:31.044" v="826" actId="478"/>
          <ac:picMkLst>
            <pc:docMk/>
            <pc:sldMk cId="1119275078" sldId="292"/>
            <ac:picMk id="6" creationId="{380DA239-A05F-416C-A1FB-87E4A6B6D383}"/>
          </ac:picMkLst>
        </pc:picChg>
      </pc:sldChg>
      <pc:sldChg chg="new del">
        <pc:chgData name="Columbia, Savannah L." userId="8d903000-8adb-43a9-a565-6d24b021062c" providerId="ADAL" clId="{12E29DB5-7F26-4B06-9CBC-9908FDE9A549}" dt="2023-04-04T18:10:19.716" v="883" actId="47"/>
        <pc:sldMkLst>
          <pc:docMk/>
          <pc:sldMk cId="409092356" sldId="293"/>
        </pc:sldMkLst>
      </pc:sldChg>
      <pc:sldChg chg="delSp add del setBg delDesignElem">
        <pc:chgData name="Columbia, Savannah L." userId="8d903000-8adb-43a9-a565-6d24b021062c" providerId="ADAL" clId="{12E29DB5-7F26-4B06-9CBC-9908FDE9A549}" dt="2023-04-04T18:10:22.802" v="886" actId="47"/>
        <pc:sldMkLst>
          <pc:docMk/>
          <pc:sldMk cId="777416960" sldId="293"/>
        </pc:sldMkLst>
        <pc:spChg chg="del">
          <ac:chgData name="Columbia, Savannah L." userId="8d903000-8adb-43a9-a565-6d24b021062c" providerId="ADAL" clId="{12E29DB5-7F26-4B06-9CBC-9908FDE9A549}" dt="2023-04-04T18:10:21.357" v="885"/>
          <ac:spMkLst>
            <pc:docMk/>
            <pc:sldMk cId="777416960" sldId="293"/>
            <ac:spMk id="11" creationId="{201CC55D-ED54-4C5C-95E6-10947BD1103B}"/>
          </ac:spMkLst>
        </pc:spChg>
        <pc:spChg chg="del">
          <ac:chgData name="Columbia, Savannah L." userId="8d903000-8adb-43a9-a565-6d24b021062c" providerId="ADAL" clId="{12E29DB5-7F26-4B06-9CBC-9908FDE9A549}" dt="2023-04-04T18:10:21.357" v="885"/>
          <ac:spMkLst>
            <pc:docMk/>
            <pc:sldMk cId="777416960" sldId="293"/>
            <ac:spMk id="17" creationId="{3873B707-463F-40B0-8227-E8CC6C67EB25}"/>
          </ac:spMkLst>
        </pc:spChg>
        <pc:spChg chg="del">
          <ac:chgData name="Columbia, Savannah L." userId="8d903000-8adb-43a9-a565-6d24b021062c" providerId="ADAL" clId="{12E29DB5-7F26-4B06-9CBC-9908FDE9A549}" dt="2023-04-04T18:10:21.357" v="885"/>
          <ac:spMkLst>
            <pc:docMk/>
            <pc:sldMk cId="777416960" sldId="293"/>
            <ac:spMk id="19" creationId="{C13237C8-E62C-4F0D-A318-BD6FB6C2D138}"/>
          </ac:spMkLst>
        </pc:spChg>
        <pc:spChg chg="del">
          <ac:chgData name="Columbia, Savannah L." userId="8d903000-8adb-43a9-a565-6d24b021062c" providerId="ADAL" clId="{12E29DB5-7F26-4B06-9CBC-9908FDE9A549}" dt="2023-04-04T18:10:21.357" v="885"/>
          <ac:spMkLst>
            <pc:docMk/>
            <pc:sldMk cId="777416960" sldId="293"/>
            <ac:spMk id="21" creationId="{19C9EAEA-39D0-4B0E-A0EB-51E7B26740B1}"/>
          </ac:spMkLst>
        </pc:spChg>
        <pc:grpChg chg="del">
          <ac:chgData name="Columbia, Savannah L." userId="8d903000-8adb-43a9-a565-6d24b021062c" providerId="ADAL" clId="{12E29DB5-7F26-4B06-9CBC-9908FDE9A549}" dt="2023-04-04T18:10:21.357" v="885"/>
          <ac:grpSpMkLst>
            <pc:docMk/>
            <pc:sldMk cId="777416960" sldId="293"/>
            <ac:grpSpMk id="13" creationId="{1DE889C7-FAD6-4397-98E2-05D503484459}"/>
          </ac:grpSpMkLst>
        </pc:grpChg>
      </pc:sldChg>
      <pc:sldChg chg="addSp delSp modSp add mod modNotesTx">
        <pc:chgData name="Columbia, Savannah L." userId="8d903000-8adb-43a9-a565-6d24b021062c" providerId="ADAL" clId="{12E29DB5-7F26-4B06-9CBC-9908FDE9A549}" dt="2023-04-04T19:12:11.476" v="1240" actId="403"/>
        <pc:sldMkLst>
          <pc:docMk/>
          <pc:sldMk cId="2742707343" sldId="293"/>
        </pc:sldMkLst>
        <pc:spChg chg="mod">
          <ac:chgData name="Columbia, Savannah L." userId="8d903000-8adb-43a9-a565-6d24b021062c" providerId="ADAL" clId="{12E29DB5-7F26-4B06-9CBC-9908FDE9A549}" dt="2023-04-04T19:12:11.476" v="1240" actId="403"/>
          <ac:spMkLst>
            <pc:docMk/>
            <pc:sldMk cId="2742707343" sldId="293"/>
            <ac:spMk id="3" creationId="{F11AD5D3-2F6E-C558-E380-361C839F6CC9}"/>
          </ac:spMkLst>
        </pc:spChg>
        <pc:spChg chg="add del mod">
          <ac:chgData name="Columbia, Savannah L." userId="8d903000-8adb-43a9-a565-6d24b021062c" providerId="ADAL" clId="{12E29DB5-7F26-4B06-9CBC-9908FDE9A549}" dt="2023-04-04T18:12:22.500" v="894" actId="931"/>
          <ac:spMkLst>
            <pc:docMk/>
            <pc:sldMk cId="2742707343" sldId="293"/>
            <ac:spMk id="5" creationId="{35D110D0-C3A0-9857-B1B3-051C038A58CD}"/>
          </ac:spMkLst>
        </pc:spChg>
        <pc:spChg chg="add del mod">
          <ac:chgData name="Columbia, Savannah L." userId="8d903000-8adb-43a9-a565-6d24b021062c" providerId="ADAL" clId="{12E29DB5-7F26-4B06-9CBC-9908FDE9A549}" dt="2023-04-04T18:16:55.848" v="906" actId="931"/>
          <ac:spMkLst>
            <pc:docMk/>
            <pc:sldMk cId="2742707343" sldId="293"/>
            <ac:spMk id="10" creationId="{33301269-1DB9-D02F-0875-5A1891AA794D}"/>
          </ac:spMkLst>
        </pc:spChg>
        <pc:picChg chg="del">
          <ac:chgData name="Columbia, Savannah L." userId="8d903000-8adb-43a9-a565-6d24b021062c" providerId="ADAL" clId="{12E29DB5-7F26-4B06-9CBC-9908FDE9A549}" dt="2023-04-04T18:12:09.949" v="893" actId="478"/>
          <ac:picMkLst>
            <pc:docMk/>
            <pc:sldMk cId="2742707343" sldId="293"/>
            <ac:picMk id="6" creationId="{380DA239-A05F-416C-A1FB-87E4A6B6D383}"/>
          </ac:picMkLst>
        </pc:picChg>
        <pc:picChg chg="add del mod">
          <ac:chgData name="Columbia, Savannah L." userId="8d903000-8adb-43a9-a565-6d24b021062c" providerId="ADAL" clId="{12E29DB5-7F26-4B06-9CBC-9908FDE9A549}" dt="2023-04-04T18:16:49.931" v="905" actId="478"/>
          <ac:picMkLst>
            <pc:docMk/>
            <pc:sldMk cId="2742707343" sldId="293"/>
            <ac:picMk id="8" creationId="{F2D38642-0277-8344-469B-808E7B703C9C}"/>
          </ac:picMkLst>
        </pc:picChg>
        <pc:picChg chg="add mod">
          <ac:chgData name="Columbia, Savannah L." userId="8d903000-8adb-43a9-a565-6d24b021062c" providerId="ADAL" clId="{12E29DB5-7F26-4B06-9CBC-9908FDE9A549}" dt="2023-04-04T18:16:58.424" v="907" actId="27614"/>
          <ac:picMkLst>
            <pc:docMk/>
            <pc:sldMk cId="2742707343" sldId="293"/>
            <ac:picMk id="16" creationId="{05E0248F-CE88-57EB-B76B-ECE7B82D7482}"/>
          </ac:picMkLst>
        </pc:picChg>
      </pc:sldChg>
      <pc:sldChg chg="new del">
        <pc:chgData name="Columbia, Savannah L." userId="8d903000-8adb-43a9-a565-6d24b021062c" providerId="ADAL" clId="{12E29DB5-7F26-4B06-9CBC-9908FDE9A549}" dt="2023-04-04T18:11:05.749" v="888" actId="47"/>
        <pc:sldMkLst>
          <pc:docMk/>
          <pc:sldMk cId="2942276378" sldId="293"/>
        </pc:sldMkLst>
      </pc:sldChg>
      <pc:sldChg chg="addSp delSp modSp new mod setBg modNotesTx">
        <pc:chgData name="Columbia, Savannah L." userId="8d903000-8adb-43a9-a565-6d24b021062c" providerId="ADAL" clId="{12E29DB5-7F26-4B06-9CBC-9908FDE9A549}" dt="2023-04-04T19:12:23.487" v="1241" actId="403"/>
        <pc:sldMkLst>
          <pc:docMk/>
          <pc:sldMk cId="2857724628" sldId="294"/>
        </pc:sldMkLst>
        <pc:spChg chg="mod">
          <ac:chgData name="Columbia, Savannah L." userId="8d903000-8adb-43a9-a565-6d24b021062c" providerId="ADAL" clId="{12E29DB5-7F26-4B06-9CBC-9908FDE9A549}" dt="2023-04-04T18:25:05.199" v="932" actId="26606"/>
          <ac:spMkLst>
            <pc:docMk/>
            <pc:sldMk cId="2857724628" sldId="294"/>
            <ac:spMk id="2" creationId="{5F938918-AB0B-E79F-9C32-20C9F53DA017}"/>
          </ac:spMkLst>
        </pc:spChg>
        <pc:spChg chg="mod">
          <ac:chgData name="Columbia, Savannah L." userId="8d903000-8adb-43a9-a565-6d24b021062c" providerId="ADAL" clId="{12E29DB5-7F26-4B06-9CBC-9908FDE9A549}" dt="2023-04-04T19:12:23.487" v="1241" actId="403"/>
          <ac:spMkLst>
            <pc:docMk/>
            <pc:sldMk cId="2857724628" sldId="294"/>
            <ac:spMk id="3" creationId="{3FF4252F-3B46-BC23-154B-25244DC5CF6A}"/>
          </ac:spMkLst>
        </pc:spChg>
        <pc:spChg chg="del">
          <ac:chgData name="Columbia, Savannah L." userId="8d903000-8adb-43a9-a565-6d24b021062c" providerId="ADAL" clId="{12E29DB5-7F26-4B06-9CBC-9908FDE9A549}" dt="2023-04-04T18:22:03.120" v="910"/>
          <ac:spMkLst>
            <pc:docMk/>
            <pc:sldMk cId="2857724628" sldId="294"/>
            <ac:spMk id="4" creationId="{1F70D8DE-996C-3CCA-BD08-F03A39E1A948}"/>
          </ac:spMkLst>
        </pc:spChg>
        <pc:spChg chg="add">
          <ac:chgData name="Columbia, Savannah L." userId="8d903000-8adb-43a9-a565-6d24b021062c" providerId="ADAL" clId="{12E29DB5-7F26-4B06-9CBC-9908FDE9A549}" dt="2023-04-04T18:25:05.199" v="932" actId="26606"/>
          <ac:spMkLst>
            <pc:docMk/>
            <pc:sldMk cId="2857724628" sldId="294"/>
            <ac:spMk id="10" creationId="{B0B8DCBA-FEED-46EF-A140-35B904015B49}"/>
          </ac:spMkLst>
        </pc:spChg>
        <pc:spChg chg="add">
          <ac:chgData name="Columbia, Savannah L." userId="8d903000-8adb-43a9-a565-6d24b021062c" providerId="ADAL" clId="{12E29DB5-7F26-4B06-9CBC-9908FDE9A549}" dt="2023-04-04T18:25:05.199" v="932" actId="26606"/>
          <ac:spMkLst>
            <pc:docMk/>
            <pc:sldMk cId="2857724628" sldId="294"/>
            <ac:spMk id="17" creationId="{D5B0017B-2ECA-49AF-B397-DC140825DF8D}"/>
          </ac:spMkLst>
        </pc:spChg>
        <pc:grpChg chg="add">
          <ac:chgData name="Columbia, Savannah L." userId="8d903000-8adb-43a9-a565-6d24b021062c" providerId="ADAL" clId="{12E29DB5-7F26-4B06-9CBC-9908FDE9A549}" dt="2023-04-04T18:25:05.199" v="932" actId="26606"/>
          <ac:grpSpMkLst>
            <pc:docMk/>
            <pc:sldMk cId="2857724628" sldId="294"/>
            <ac:grpSpMk id="12" creationId="{AE1C45F0-260A-458C-96ED-C1F6D2151219}"/>
          </ac:grpSpMkLst>
        </pc:grpChg>
        <pc:picChg chg="add mod">
          <ac:chgData name="Columbia, Savannah L." userId="8d903000-8adb-43a9-a565-6d24b021062c" providerId="ADAL" clId="{12E29DB5-7F26-4B06-9CBC-9908FDE9A549}" dt="2023-04-04T18:25:05.199" v="932" actId="26606"/>
          <ac:picMkLst>
            <pc:docMk/>
            <pc:sldMk cId="2857724628" sldId="294"/>
            <ac:picMk id="5" creationId="{30A1A72A-C053-71E1-E478-2D38670E972B}"/>
          </ac:picMkLst>
        </pc:picChg>
        <pc:cxnChg chg="add">
          <ac:chgData name="Columbia, Savannah L." userId="8d903000-8adb-43a9-a565-6d24b021062c" providerId="ADAL" clId="{12E29DB5-7F26-4B06-9CBC-9908FDE9A549}" dt="2023-04-04T18:25:05.199" v="932" actId="26606"/>
          <ac:cxnSpMkLst>
            <pc:docMk/>
            <pc:sldMk cId="2857724628" sldId="294"/>
            <ac:cxnSpMk id="19" creationId="{6CF1BAF6-AD41-4082-B212-8A1F9A2E8779}"/>
          </ac:cxnSpMkLst>
        </pc:cxnChg>
      </pc:sldChg>
      <pc:sldChg chg="addSp modSp new mod setBg modNotesTx">
        <pc:chgData name="Columbia, Savannah L." userId="8d903000-8adb-43a9-a565-6d24b021062c" providerId="ADAL" clId="{12E29DB5-7F26-4B06-9CBC-9908FDE9A549}" dt="2023-04-04T19:12:32.285" v="1243" actId="403"/>
        <pc:sldMkLst>
          <pc:docMk/>
          <pc:sldMk cId="3526940102" sldId="295"/>
        </pc:sldMkLst>
        <pc:spChg chg="mod">
          <ac:chgData name="Columbia, Savannah L." userId="8d903000-8adb-43a9-a565-6d24b021062c" providerId="ADAL" clId="{12E29DB5-7F26-4B06-9CBC-9908FDE9A549}" dt="2023-04-04T18:25:30.103" v="933" actId="26606"/>
          <ac:spMkLst>
            <pc:docMk/>
            <pc:sldMk cId="3526940102" sldId="295"/>
            <ac:spMk id="2" creationId="{A4A5D6FB-7146-3800-B462-4BF53F584EA9}"/>
          </ac:spMkLst>
        </pc:spChg>
        <pc:spChg chg="mod">
          <ac:chgData name="Columbia, Savannah L." userId="8d903000-8adb-43a9-a565-6d24b021062c" providerId="ADAL" clId="{12E29DB5-7F26-4B06-9CBC-9908FDE9A549}" dt="2023-04-04T19:12:29.541" v="1242" actId="403"/>
          <ac:spMkLst>
            <pc:docMk/>
            <pc:sldMk cId="3526940102" sldId="295"/>
            <ac:spMk id="3" creationId="{D3411F9D-3867-D96C-0AB2-2082FD5F4937}"/>
          </ac:spMkLst>
        </pc:spChg>
        <pc:spChg chg="mod">
          <ac:chgData name="Columbia, Savannah L." userId="8d903000-8adb-43a9-a565-6d24b021062c" providerId="ADAL" clId="{12E29DB5-7F26-4B06-9CBC-9908FDE9A549}" dt="2023-04-04T19:12:32.285" v="1243" actId="403"/>
          <ac:spMkLst>
            <pc:docMk/>
            <pc:sldMk cId="3526940102" sldId="295"/>
            <ac:spMk id="4" creationId="{96F46622-9746-3D13-7DA9-49A98D31F046}"/>
          </ac:spMkLst>
        </pc:spChg>
        <pc:spChg chg="add">
          <ac:chgData name="Columbia, Savannah L." userId="8d903000-8adb-43a9-a565-6d24b021062c" providerId="ADAL" clId="{12E29DB5-7F26-4B06-9CBC-9908FDE9A549}" dt="2023-04-04T18:25:30.103" v="933" actId="26606"/>
          <ac:spMkLst>
            <pc:docMk/>
            <pc:sldMk cId="3526940102" sldId="295"/>
            <ac:spMk id="9" creationId="{8CA06CD6-90CA-4C45-856C-6771339E1E22}"/>
          </ac:spMkLst>
        </pc:spChg>
        <pc:cxnChg chg="add">
          <ac:chgData name="Columbia, Savannah L." userId="8d903000-8adb-43a9-a565-6d24b021062c" providerId="ADAL" clId="{12E29DB5-7F26-4B06-9CBC-9908FDE9A549}" dt="2023-04-04T18:25:30.103" v="933" actId="26606"/>
          <ac:cxnSpMkLst>
            <pc:docMk/>
            <pc:sldMk cId="3526940102" sldId="295"/>
            <ac:cxnSpMk id="11" creationId="{5021601D-2758-4B15-A31C-FDA184C51B3A}"/>
          </ac:cxnSpMkLst>
        </pc:cxnChg>
      </pc:sldChg>
      <pc:sldChg chg="addSp modSp new mod setBg modNotesTx">
        <pc:chgData name="Columbia, Savannah L." userId="8d903000-8adb-43a9-a565-6d24b021062c" providerId="ADAL" clId="{12E29DB5-7F26-4B06-9CBC-9908FDE9A549}" dt="2023-04-04T19:11:50.464" v="1238" actId="403"/>
        <pc:sldMkLst>
          <pc:docMk/>
          <pc:sldMk cId="3825633273" sldId="296"/>
        </pc:sldMkLst>
        <pc:spChg chg="mod">
          <ac:chgData name="Columbia, Savannah L." userId="8d903000-8adb-43a9-a565-6d24b021062c" providerId="ADAL" clId="{12E29DB5-7F26-4B06-9CBC-9908FDE9A549}" dt="2023-04-04T18:25:33.975" v="934" actId="26606"/>
          <ac:spMkLst>
            <pc:docMk/>
            <pc:sldMk cId="3825633273" sldId="296"/>
            <ac:spMk id="2" creationId="{81FBD82D-3487-B058-4769-0C445EE71754}"/>
          </ac:spMkLst>
        </pc:spChg>
        <pc:spChg chg="mod">
          <ac:chgData name="Columbia, Savannah L." userId="8d903000-8adb-43a9-a565-6d24b021062c" providerId="ADAL" clId="{12E29DB5-7F26-4B06-9CBC-9908FDE9A549}" dt="2023-04-04T19:11:50.464" v="1238" actId="403"/>
          <ac:spMkLst>
            <pc:docMk/>
            <pc:sldMk cId="3825633273" sldId="296"/>
            <ac:spMk id="3" creationId="{FB1A6165-0DE4-6AE4-E5EB-CE3149D5BF97}"/>
          </ac:spMkLst>
        </pc:spChg>
        <pc:spChg chg="mod">
          <ac:chgData name="Columbia, Savannah L." userId="8d903000-8adb-43a9-a565-6d24b021062c" providerId="ADAL" clId="{12E29DB5-7F26-4B06-9CBC-9908FDE9A549}" dt="2023-04-04T19:11:47.225" v="1237" actId="403"/>
          <ac:spMkLst>
            <pc:docMk/>
            <pc:sldMk cId="3825633273" sldId="296"/>
            <ac:spMk id="4" creationId="{64F464A8-8DC0-67CF-D259-EC663566392B}"/>
          </ac:spMkLst>
        </pc:spChg>
        <pc:spChg chg="add">
          <ac:chgData name="Columbia, Savannah L." userId="8d903000-8adb-43a9-a565-6d24b021062c" providerId="ADAL" clId="{12E29DB5-7F26-4B06-9CBC-9908FDE9A549}" dt="2023-04-04T18:25:33.975" v="934" actId="26606"/>
          <ac:spMkLst>
            <pc:docMk/>
            <pc:sldMk cId="3825633273" sldId="296"/>
            <ac:spMk id="9" creationId="{8CA06CD6-90CA-4C45-856C-6771339E1E22}"/>
          </ac:spMkLst>
        </pc:spChg>
        <pc:cxnChg chg="add">
          <ac:chgData name="Columbia, Savannah L." userId="8d903000-8adb-43a9-a565-6d24b021062c" providerId="ADAL" clId="{12E29DB5-7F26-4B06-9CBC-9908FDE9A549}" dt="2023-04-04T18:25:33.975" v="934" actId="26606"/>
          <ac:cxnSpMkLst>
            <pc:docMk/>
            <pc:sldMk cId="3825633273" sldId="296"/>
            <ac:cxnSpMk id="11" creationId="{5021601D-2758-4B15-A31C-FDA184C51B3A}"/>
          </ac:cxnSpMkLst>
        </pc:cxnChg>
      </pc:sldChg>
      <pc:sldChg chg="new del">
        <pc:chgData name="Columbia, Savannah L." userId="8d903000-8adb-43a9-a565-6d24b021062c" providerId="ADAL" clId="{12E29DB5-7F26-4B06-9CBC-9908FDE9A549}" dt="2023-04-04T18:24:50.326" v="930" actId="47"/>
        <pc:sldMkLst>
          <pc:docMk/>
          <pc:sldMk cId="67253855" sldId="297"/>
        </pc:sldMkLst>
      </pc:sldChg>
      <pc:sldChg chg="addSp delSp modSp new mod setBg">
        <pc:chgData name="Columbia, Savannah L." userId="8d903000-8adb-43a9-a565-6d24b021062c" providerId="ADAL" clId="{12E29DB5-7F26-4B06-9CBC-9908FDE9A549}" dt="2023-04-04T19:11:40.311" v="1236" actId="403"/>
        <pc:sldMkLst>
          <pc:docMk/>
          <pc:sldMk cId="3705185879" sldId="298"/>
        </pc:sldMkLst>
        <pc:spChg chg="mod">
          <ac:chgData name="Columbia, Savannah L." userId="8d903000-8adb-43a9-a565-6d24b021062c" providerId="ADAL" clId="{12E29DB5-7F26-4B06-9CBC-9908FDE9A549}" dt="2023-04-04T18:24:55.283" v="931" actId="26606"/>
          <ac:spMkLst>
            <pc:docMk/>
            <pc:sldMk cId="3705185879" sldId="298"/>
            <ac:spMk id="2" creationId="{64DEC436-FB65-C7CA-415A-2682FAB4111E}"/>
          </ac:spMkLst>
        </pc:spChg>
        <pc:spChg chg="mod">
          <ac:chgData name="Columbia, Savannah L." userId="8d903000-8adb-43a9-a565-6d24b021062c" providerId="ADAL" clId="{12E29DB5-7F26-4B06-9CBC-9908FDE9A549}" dt="2023-04-04T19:11:40.311" v="1236" actId="403"/>
          <ac:spMkLst>
            <pc:docMk/>
            <pc:sldMk cId="3705185879" sldId="298"/>
            <ac:spMk id="3" creationId="{99899A65-ACDC-A96E-529F-5DCB59E14F1B}"/>
          </ac:spMkLst>
        </pc:spChg>
        <pc:spChg chg="del">
          <ac:chgData name="Columbia, Savannah L." userId="8d903000-8adb-43a9-a565-6d24b021062c" providerId="ADAL" clId="{12E29DB5-7F26-4B06-9CBC-9908FDE9A549}" dt="2023-04-04T18:24:37.395" v="929"/>
          <ac:spMkLst>
            <pc:docMk/>
            <pc:sldMk cId="3705185879" sldId="298"/>
            <ac:spMk id="4" creationId="{066E87D5-0F21-C2B8-AD70-187CD27D4812}"/>
          </ac:spMkLst>
        </pc:spChg>
        <pc:spChg chg="add">
          <ac:chgData name="Columbia, Savannah L." userId="8d903000-8adb-43a9-a565-6d24b021062c" providerId="ADAL" clId="{12E29DB5-7F26-4B06-9CBC-9908FDE9A549}" dt="2023-04-04T18:24:55.283" v="931" actId="26606"/>
          <ac:spMkLst>
            <pc:docMk/>
            <pc:sldMk cId="3705185879" sldId="298"/>
            <ac:spMk id="10" creationId="{B0B8DCBA-FEED-46EF-A140-35B904015B49}"/>
          </ac:spMkLst>
        </pc:spChg>
        <pc:spChg chg="add">
          <ac:chgData name="Columbia, Savannah L." userId="8d903000-8adb-43a9-a565-6d24b021062c" providerId="ADAL" clId="{12E29DB5-7F26-4B06-9CBC-9908FDE9A549}" dt="2023-04-04T18:24:55.283" v="931" actId="26606"/>
          <ac:spMkLst>
            <pc:docMk/>
            <pc:sldMk cId="3705185879" sldId="298"/>
            <ac:spMk id="17" creationId="{D5B0017B-2ECA-49AF-B397-DC140825DF8D}"/>
          </ac:spMkLst>
        </pc:spChg>
        <pc:grpChg chg="add">
          <ac:chgData name="Columbia, Savannah L." userId="8d903000-8adb-43a9-a565-6d24b021062c" providerId="ADAL" clId="{12E29DB5-7F26-4B06-9CBC-9908FDE9A549}" dt="2023-04-04T18:24:55.283" v="931" actId="26606"/>
          <ac:grpSpMkLst>
            <pc:docMk/>
            <pc:sldMk cId="3705185879" sldId="298"/>
            <ac:grpSpMk id="12" creationId="{AE1C45F0-260A-458C-96ED-C1F6D2151219}"/>
          </ac:grpSpMkLst>
        </pc:grpChg>
        <pc:picChg chg="add mod">
          <ac:chgData name="Columbia, Savannah L." userId="8d903000-8adb-43a9-a565-6d24b021062c" providerId="ADAL" clId="{12E29DB5-7F26-4B06-9CBC-9908FDE9A549}" dt="2023-04-04T18:24:55.283" v="931" actId="26606"/>
          <ac:picMkLst>
            <pc:docMk/>
            <pc:sldMk cId="3705185879" sldId="298"/>
            <ac:picMk id="5" creationId="{37E636DA-4810-D634-4517-13D0BB9E6A63}"/>
          </ac:picMkLst>
        </pc:picChg>
        <pc:cxnChg chg="add">
          <ac:chgData name="Columbia, Savannah L." userId="8d903000-8adb-43a9-a565-6d24b021062c" providerId="ADAL" clId="{12E29DB5-7F26-4B06-9CBC-9908FDE9A549}" dt="2023-04-04T18:24:55.283" v="931" actId="26606"/>
          <ac:cxnSpMkLst>
            <pc:docMk/>
            <pc:sldMk cId="3705185879" sldId="298"/>
            <ac:cxnSpMk id="19" creationId="{6CF1BAF6-AD41-4082-B212-8A1F9A2E8779}"/>
          </ac:cxnSpMkLst>
        </pc:cxnChg>
      </pc:sldChg>
      <pc:sldChg chg="modSp new mod modNotesTx">
        <pc:chgData name="Columbia, Savannah L." userId="8d903000-8adb-43a9-a565-6d24b021062c" providerId="ADAL" clId="{12E29DB5-7F26-4B06-9CBC-9908FDE9A549}" dt="2023-04-04T18:28:02.228" v="975" actId="27636"/>
        <pc:sldMkLst>
          <pc:docMk/>
          <pc:sldMk cId="773637404" sldId="299"/>
        </pc:sldMkLst>
        <pc:spChg chg="mod">
          <ac:chgData name="Columbia, Savannah L." userId="8d903000-8adb-43a9-a565-6d24b021062c" providerId="ADAL" clId="{12E29DB5-7F26-4B06-9CBC-9908FDE9A549}" dt="2023-04-04T18:26:12.017" v="945" actId="404"/>
          <ac:spMkLst>
            <pc:docMk/>
            <pc:sldMk cId="773637404" sldId="299"/>
            <ac:spMk id="2" creationId="{36F3CD97-603E-876D-F417-A01A36758135}"/>
          </ac:spMkLst>
        </pc:spChg>
        <pc:spChg chg="mod">
          <ac:chgData name="Columbia, Savannah L." userId="8d903000-8adb-43a9-a565-6d24b021062c" providerId="ADAL" clId="{12E29DB5-7F26-4B06-9CBC-9908FDE9A549}" dt="2023-04-04T18:28:02.228" v="975" actId="27636"/>
          <ac:spMkLst>
            <pc:docMk/>
            <pc:sldMk cId="773637404" sldId="299"/>
            <ac:spMk id="3" creationId="{0AA494F3-2973-5768-102F-6E1AF081E4A3}"/>
          </ac:spMkLst>
        </pc:spChg>
      </pc:sldChg>
      <pc:sldChg chg="modSp new mod modNotesTx">
        <pc:chgData name="Columbia, Savannah L." userId="8d903000-8adb-43a9-a565-6d24b021062c" providerId="ADAL" clId="{12E29DB5-7F26-4B06-9CBC-9908FDE9A549}" dt="2023-04-04T18:27:28.291" v="967"/>
        <pc:sldMkLst>
          <pc:docMk/>
          <pc:sldMk cId="4207741670" sldId="300"/>
        </pc:sldMkLst>
        <pc:spChg chg="mod">
          <ac:chgData name="Columbia, Savannah L." userId="8d903000-8adb-43a9-a565-6d24b021062c" providerId="ADAL" clId="{12E29DB5-7F26-4B06-9CBC-9908FDE9A549}" dt="2023-04-04T18:26:51.680" v="954"/>
          <ac:spMkLst>
            <pc:docMk/>
            <pc:sldMk cId="4207741670" sldId="300"/>
            <ac:spMk id="2" creationId="{3CEB5094-1537-7FC2-2917-E31283DDBD38}"/>
          </ac:spMkLst>
        </pc:spChg>
        <pc:spChg chg="mod">
          <ac:chgData name="Columbia, Savannah L." userId="8d903000-8adb-43a9-a565-6d24b021062c" providerId="ADAL" clId="{12E29DB5-7F26-4B06-9CBC-9908FDE9A549}" dt="2023-04-04T18:26:56.596" v="955"/>
          <ac:spMkLst>
            <pc:docMk/>
            <pc:sldMk cId="4207741670" sldId="300"/>
            <ac:spMk id="3" creationId="{71AAF402-E764-3264-A5F9-32C49CC71176}"/>
          </ac:spMkLst>
        </pc:spChg>
        <pc:spChg chg="mod">
          <ac:chgData name="Columbia, Savannah L." userId="8d903000-8adb-43a9-a565-6d24b021062c" providerId="ADAL" clId="{12E29DB5-7F26-4B06-9CBC-9908FDE9A549}" dt="2023-04-04T18:27:16.333" v="966" actId="20577"/>
          <ac:spMkLst>
            <pc:docMk/>
            <pc:sldMk cId="4207741670" sldId="300"/>
            <ac:spMk id="4" creationId="{9BD00559-5332-9521-143A-C222D53DAD1F}"/>
          </ac:spMkLst>
        </pc:spChg>
      </pc:sldChg>
      <pc:sldChg chg="modSp new mod">
        <pc:chgData name="Columbia, Savannah L." userId="8d903000-8adb-43a9-a565-6d24b021062c" providerId="ADAL" clId="{12E29DB5-7F26-4B06-9CBC-9908FDE9A549}" dt="2023-04-04T18:27:54.053" v="973" actId="20577"/>
        <pc:sldMkLst>
          <pc:docMk/>
          <pc:sldMk cId="2794390028" sldId="301"/>
        </pc:sldMkLst>
        <pc:spChg chg="mod">
          <ac:chgData name="Columbia, Savannah L." userId="8d903000-8adb-43a9-a565-6d24b021062c" providerId="ADAL" clId="{12E29DB5-7F26-4B06-9CBC-9908FDE9A549}" dt="2023-04-04T18:27:42.872" v="969"/>
          <ac:spMkLst>
            <pc:docMk/>
            <pc:sldMk cId="2794390028" sldId="301"/>
            <ac:spMk id="2" creationId="{B41CA42C-DAF6-BFE3-FECE-8910324A7487}"/>
          </ac:spMkLst>
        </pc:spChg>
        <pc:spChg chg="mod">
          <ac:chgData name="Columbia, Savannah L." userId="8d903000-8adb-43a9-a565-6d24b021062c" providerId="ADAL" clId="{12E29DB5-7F26-4B06-9CBC-9908FDE9A549}" dt="2023-04-04T18:27:54.053" v="973" actId="20577"/>
          <ac:spMkLst>
            <pc:docMk/>
            <pc:sldMk cId="2794390028" sldId="301"/>
            <ac:spMk id="3" creationId="{026C2910-3A51-C2A4-EF52-EF7163F77896}"/>
          </ac:spMkLst>
        </pc:spChg>
      </pc:sldChg>
      <pc:sldChg chg="addSp modSp new mod setBg modNotesTx">
        <pc:chgData name="Columbia, Savannah L." userId="8d903000-8adb-43a9-a565-6d24b021062c" providerId="ADAL" clId="{12E29DB5-7F26-4B06-9CBC-9908FDE9A549}" dt="2023-04-04T19:12:48.738" v="1247" actId="27636"/>
        <pc:sldMkLst>
          <pc:docMk/>
          <pc:sldMk cId="2659155501" sldId="302"/>
        </pc:sldMkLst>
        <pc:spChg chg="mod">
          <ac:chgData name="Columbia, Savannah L." userId="8d903000-8adb-43a9-a565-6d24b021062c" providerId="ADAL" clId="{12E29DB5-7F26-4B06-9CBC-9908FDE9A549}" dt="2023-04-04T18:55:10.864" v="999" actId="26606"/>
          <ac:spMkLst>
            <pc:docMk/>
            <pc:sldMk cId="2659155501" sldId="302"/>
            <ac:spMk id="2" creationId="{D7513625-C446-2368-55C2-8AC888FD382B}"/>
          </ac:spMkLst>
        </pc:spChg>
        <pc:spChg chg="mod">
          <ac:chgData name="Columbia, Savannah L." userId="8d903000-8adb-43a9-a565-6d24b021062c" providerId="ADAL" clId="{12E29DB5-7F26-4B06-9CBC-9908FDE9A549}" dt="2023-04-04T19:12:48.738" v="1247" actId="27636"/>
          <ac:spMkLst>
            <pc:docMk/>
            <pc:sldMk cId="2659155501" sldId="302"/>
            <ac:spMk id="3" creationId="{614A74A2-47A7-785E-97C9-60E33F72EC12}"/>
          </ac:spMkLst>
        </pc:spChg>
        <pc:spChg chg="mod">
          <ac:chgData name="Columbia, Savannah L." userId="8d903000-8adb-43a9-a565-6d24b021062c" providerId="ADAL" clId="{12E29DB5-7F26-4B06-9CBC-9908FDE9A549}" dt="2023-04-04T19:12:48.737" v="1246" actId="27636"/>
          <ac:spMkLst>
            <pc:docMk/>
            <pc:sldMk cId="2659155501" sldId="302"/>
            <ac:spMk id="4" creationId="{AFE447B7-CA86-3989-5663-AF7D036309D1}"/>
          </ac:spMkLst>
        </pc:spChg>
        <pc:spChg chg="add">
          <ac:chgData name="Columbia, Savannah L." userId="8d903000-8adb-43a9-a565-6d24b021062c" providerId="ADAL" clId="{12E29DB5-7F26-4B06-9CBC-9908FDE9A549}" dt="2023-04-04T18:55:10.864" v="999" actId="26606"/>
          <ac:spMkLst>
            <pc:docMk/>
            <pc:sldMk cId="2659155501" sldId="302"/>
            <ac:spMk id="9" creationId="{8CA06CD6-90CA-4C45-856C-6771339E1E22}"/>
          </ac:spMkLst>
        </pc:spChg>
        <pc:cxnChg chg="add">
          <ac:chgData name="Columbia, Savannah L." userId="8d903000-8adb-43a9-a565-6d24b021062c" providerId="ADAL" clId="{12E29DB5-7F26-4B06-9CBC-9908FDE9A549}" dt="2023-04-04T18:55:10.864" v="999" actId="26606"/>
          <ac:cxnSpMkLst>
            <pc:docMk/>
            <pc:sldMk cId="2659155501" sldId="302"/>
            <ac:cxnSpMk id="11" creationId="{5021601D-2758-4B15-A31C-FDA184C51B3A}"/>
          </ac:cxnSpMkLst>
        </pc:cxnChg>
      </pc:sldChg>
      <pc:sldChg chg="new del">
        <pc:chgData name="Columbia, Savannah L." userId="8d903000-8adb-43a9-a565-6d24b021062c" providerId="ADAL" clId="{12E29DB5-7F26-4B06-9CBC-9908FDE9A549}" dt="2023-04-04T18:59:33.932" v="1034" actId="47"/>
        <pc:sldMkLst>
          <pc:docMk/>
          <pc:sldMk cId="1470405481" sldId="303"/>
        </pc:sldMkLst>
      </pc:sldChg>
      <pc:sldChg chg="addSp delSp modSp new mod modNotesTx">
        <pc:chgData name="Columbia, Savannah L." userId="8d903000-8adb-43a9-a565-6d24b021062c" providerId="ADAL" clId="{12E29DB5-7F26-4B06-9CBC-9908FDE9A549}" dt="2023-04-04T18:58:04.438" v="1021"/>
        <pc:sldMkLst>
          <pc:docMk/>
          <pc:sldMk cId="971237110" sldId="304"/>
        </pc:sldMkLst>
        <pc:spChg chg="del">
          <ac:chgData name="Columbia, Savannah L." userId="8d903000-8adb-43a9-a565-6d24b021062c" providerId="ADAL" clId="{12E29DB5-7F26-4B06-9CBC-9908FDE9A549}" dt="2023-04-04T18:57:42.551" v="1014" actId="931"/>
          <ac:spMkLst>
            <pc:docMk/>
            <pc:sldMk cId="971237110" sldId="304"/>
            <ac:spMk id="2" creationId="{3059C3B4-F67B-AE3A-510A-736683FDB4E6}"/>
          </ac:spMkLst>
        </pc:spChg>
        <pc:spChg chg="mod">
          <ac:chgData name="Columbia, Savannah L." userId="8d903000-8adb-43a9-a565-6d24b021062c" providerId="ADAL" clId="{12E29DB5-7F26-4B06-9CBC-9908FDE9A549}" dt="2023-04-04T18:57:31.809" v="1013" actId="404"/>
          <ac:spMkLst>
            <pc:docMk/>
            <pc:sldMk cId="971237110" sldId="304"/>
            <ac:spMk id="3" creationId="{028A40C2-61A8-BBB4-243B-ED248CF45A37}"/>
          </ac:spMkLst>
        </pc:spChg>
        <pc:spChg chg="mod">
          <ac:chgData name="Columbia, Savannah L." userId="8d903000-8adb-43a9-a565-6d24b021062c" providerId="ADAL" clId="{12E29DB5-7F26-4B06-9CBC-9908FDE9A549}" dt="2023-04-04T18:57:58.006" v="1020" actId="20577"/>
          <ac:spMkLst>
            <pc:docMk/>
            <pc:sldMk cId="971237110" sldId="304"/>
            <ac:spMk id="4" creationId="{374F6051-88C1-3C6F-25DC-38C1BCD818D9}"/>
          </ac:spMkLst>
        </pc:spChg>
        <pc:picChg chg="add mod">
          <ac:chgData name="Columbia, Savannah L." userId="8d903000-8adb-43a9-a565-6d24b021062c" providerId="ADAL" clId="{12E29DB5-7F26-4B06-9CBC-9908FDE9A549}" dt="2023-04-04T18:57:44.065" v="1015" actId="27614"/>
          <ac:picMkLst>
            <pc:docMk/>
            <pc:sldMk cId="971237110" sldId="304"/>
            <ac:picMk id="7" creationId="{876BF3BC-FB34-8C70-1171-4780B95C30BD}"/>
          </ac:picMkLst>
        </pc:picChg>
      </pc:sldChg>
      <pc:sldChg chg="new del">
        <pc:chgData name="Columbia, Savannah L." userId="8d903000-8adb-43a9-a565-6d24b021062c" providerId="ADAL" clId="{12E29DB5-7F26-4B06-9CBC-9908FDE9A549}" dt="2023-04-04T18:58:53.001" v="1023" actId="47"/>
        <pc:sldMkLst>
          <pc:docMk/>
          <pc:sldMk cId="77588267" sldId="305"/>
        </pc:sldMkLst>
      </pc:sldChg>
      <pc:sldChg chg="addSp delSp modSp new mod setBg modNotesTx">
        <pc:chgData name="Columbia, Savannah L." userId="8d903000-8adb-43a9-a565-6d24b021062c" providerId="ADAL" clId="{12E29DB5-7F26-4B06-9CBC-9908FDE9A549}" dt="2023-04-04T19:02:36.069" v="1082" actId="404"/>
        <pc:sldMkLst>
          <pc:docMk/>
          <pc:sldMk cId="417260383" sldId="305"/>
        </pc:sldMkLst>
        <pc:spChg chg="mod">
          <ac:chgData name="Columbia, Savannah L." userId="8d903000-8adb-43a9-a565-6d24b021062c" providerId="ADAL" clId="{12E29DB5-7F26-4B06-9CBC-9908FDE9A549}" dt="2023-04-04T18:59:20.475" v="1030" actId="26606"/>
          <ac:spMkLst>
            <pc:docMk/>
            <pc:sldMk cId="417260383" sldId="305"/>
            <ac:spMk id="2" creationId="{8AB8385A-135B-C143-B439-AD6C04F14866}"/>
          </ac:spMkLst>
        </pc:spChg>
        <pc:spChg chg="mod">
          <ac:chgData name="Columbia, Savannah L." userId="8d903000-8adb-43a9-a565-6d24b021062c" providerId="ADAL" clId="{12E29DB5-7F26-4B06-9CBC-9908FDE9A549}" dt="2023-04-04T19:02:36.069" v="1082" actId="404"/>
          <ac:spMkLst>
            <pc:docMk/>
            <pc:sldMk cId="417260383" sldId="305"/>
            <ac:spMk id="3" creationId="{22210122-FB95-4363-E1E3-C07EF4A8CC35}"/>
          </ac:spMkLst>
        </pc:spChg>
        <pc:spChg chg="del">
          <ac:chgData name="Columbia, Savannah L." userId="8d903000-8adb-43a9-a565-6d24b021062c" providerId="ADAL" clId="{12E29DB5-7F26-4B06-9CBC-9908FDE9A549}" dt="2023-04-04T18:59:01.205" v="1025"/>
          <ac:spMkLst>
            <pc:docMk/>
            <pc:sldMk cId="417260383" sldId="305"/>
            <ac:spMk id="4" creationId="{0737CB5E-61E2-9BEF-389E-569D05F592DF}"/>
          </ac:spMkLst>
        </pc:spChg>
        <pc:spChg chg="add">
          <ac:chgData name="Columbia, Savannah L." userId="8d903000-8adb-43a9-a565-6d24b021062c" providerId="ADAL" clId="{12E29DB5-7F26-4B06-9CBC-9908FDE9A549}" dt="2023-04-04T18:59:20.475" v="1030" actId="26606"/>
          <ac:spMkLst>
            <pc:docMk/>
            <pc:sldMk cId="417260383" sldId="305"/>
            <ac:spMk id="10" creationId="{B0B8DCBA-FEED-46EF-A140-35B904015B49}"/>
          </ac:spMkLst>
        </pc:spChg>
        <pc:spChg chg="add">
          <ac:chgData name="Columbia, Savannah L." userId="8d903000-8adb-43a9-a565-6d24b021062c" providerId="ADAL" clId="{12E29DB5-7F26-4B06-9CBC-9908FDE9A549}" dt="2023-04-04T18:59:20.475" v="1030" actId="26606"/>
          <ac:spMkLst>
            <pc:docMk/>
            <pc:sldMk cId="417260383" sldId="305"/>
            <ac:spMk id="17" creationId="{D5B0017B-2ECA-49AF-B397-DC140825DF8D}"/>
          </ac:spMkLst>
        </pc:spChg>
        <pc:grpChg chg="add">
          <ac:chgData name="Columbia, Savannah L." userId="8d903000-8adb-43a9-a565-6d24b021062c" providerId="ADAL" clId="{12E29DB5-7F26-4B06-9CBC-9908FDE9A549}" dt="2023-04-04T18:59:20.475" v="1030" actId="26606"/>
          <ac:grpSpMkLst>
            <pc:docMk/>
            <pc:sldMk cId="417260383" sldId="305"/>
            <ac:grpSpMk id="12" creationId="{AE1C45F0-260A-458C-96ED-C1F6D2151219}"/>
          </ac:grpSpMkLst>
        </pc:grpChg>
        <pc:picChg chg="add mod">
          <ac:chgData name="Columbia, Savannah L." userId="8d903000-8adb-43a9-a565-6d24b021062c" providerId="ADAL" clId="{12E29DB5-7F26-4B06-9CBC-9908FDE9A549}" dt="2023-04-04T18:59:28.292" v="1033" actId="962"/>
          <ac:picMkLst>
            <pc:docMk/>
            <pc:sldMk cId="417260383" sldId="305"/>
            <ac:picMk id="5" creationId="{581786B7-ED95-6AB6-87DB-494966C1B373}"/>
          </ac:picMkLst>
        </pc:picChg>
        <pc:cxnChg chg="add">
          <ac:chgData name="Columbia, Savannah L." userId="8d903000-8adb-43a9-a565-6d24b021062c" providerId="ADAL" clId="{12E29DB5-7F26-4B06-9CBC-9908FDE9A549}" dt="2023-04-04T18:59:20.475" v="1030" actId="26606"/>
          <ac:cxnSpMkLst>
            <pc:docMk/>
            <pc:sldMk cId="417260383" sldId="305"/>
            <ac:cxnSpMk id="19" creationId="{6CF1BAF6-AD41-4082-B212-8A1F9A2E8779}"/>
          </ac:cxnSpMkLst>
        </pc:cxnChg>
      </pc:sldChg>
      <pc:sldChg chg="addSp delSp modSp new mod modNotesTx">
        <pc:chgData name="Columbia, Savannah L." userId="8d903000-8adb-43a9-a565-6d24b021062c" providerId="ADAL" clId="{12E29DB5-7F26-4B06-9CBC-9908FDE9A549}" dt="2023-04-04T19:07:56.373" v="1207" actId="20577"/>
        <pc:sldMkLst>
          <pc:docMk/>
          <pc:sldMk cId="1560398561" sldId="306"/>
        </pc:sldMkLst>
        <pc:spChg chg="mod">
          <ac:chgData name="Columbia, Savannah L." userId="8d903000-8adb-43a9-a565-6d24b021062c" providerId="ADAL" clId="{12E29DB5-7F26-4B06-9CBC-9908FDE9A549}" dt="2023-04-04T19:05:18.579" v="1111" actId="122"/>
          <ac:spMkLst>
            <pc:docMk/>
            <pc:sldMk cId="1560398561" sldId="306"/>
            <ac:spMk id="2" creationId="{96187004-E832-4716-B808-901A8A70A091}"/>
          </ac:spMkLst>
        </pc:spChg>
        <pc:spChg chg="mod">
          <ac:chgData name="Columbia, Savannah L." userId="8d903000-8adb-43a9-a565-6d24b021062c" providerId="ADAL" clId="{12E29DB5-7F26-4B06-9CBC-9908FDE9A549}" dt="2023-04-04T19:07:56.373" v="1207" actId="20577"/>
          <ac:spMkLst>
            <pc:docMk/>
            <pc:sldMk cId="1560398561" sldId="306"/>
            <ac:spMk id="3" creationId="{FDC19BEB-49DC-08C1-14FB-532032345B6E}"/>
          </ac:spMkLst>
        </pc:spChg>
        <pc:spChg chg="del">
          <ac:chgData name="Columbia, Savannah L." userId="8d903000-8adb-43a9-a565-6d24b021062c" providerId="ADAL" clId="{12E29DB5-7F26-4B06-9CBC-9908FDE9A549}" dt="2023-04-04T19:06:56.345" v="1177" actId="931"/>
          <ac:spMkLst>
            <pc:docMk/>
            <pc:sldMk cId="1560398561" sldId="306"/>
            <ac:spMk id="4" creationId="{4BCC65E7-5106-0EFF-8993-69ABAA22E440}"/>
          </ac:spMkLst>
        </pc:spChg>
        <pc:spChg chg="del">
          <ac:chgData name="Columbia, Savannah L." userId="8d903000-8adb-43a9-a565-6d24b021062c" providerId="ADAL" clId="{12E29DB5-7F26-4B06-9CBC-9908FDE9A549}" dt="2023-04-04T19:07:04.893" v="1180" actId="931"/>
          <ac:spMkLst>
            <pc:docMk/>
            <pc:sldMk cId="1560398561" sldId="306"/>
            <ac:spMk id="5" creationId="{F3AB7424-21C3-54DE-A88C-B5F0D1ABDC5E}"/>
          </ac:spMkLst>
        </pc:spChg>
        <pc:spChg chg="del">
          <ac:chgData name="Columbia, Savannah L." userId="8d903000-8adb-43a9-a565-6d24b021062c" providerId="ADAL" clId="{12E29DB5-7F26-4B06-9CBC-9908FDE9A549}" dt="2023-04-04T19:07:19.789" v="1183"/>
          <ac:spMkLst>
            <pc:docMk/>
            <pc:sldMk cId="1560398561" sldId="306"/>
            <ac:spMk id="6" creationId="{794A7BBF-301A-C751-3351-FF0E412FBA75}"/>
          </ac:spMkLst>
        </pc:spChg>
        <pc:spChg chg="mod">
          <ac:chgData name="Columbia, Savannah L." userId="8d903000-8adb-43a9-a565-6d24b021062c" providerId="ADAL" clId="{12E29DB5-7F26-4B06-9CBC-9908FDE9A549}" dt="2023-04-04T19:05:08.753" v="1108" actId="122"/>
          <ac:spMkLst>
            <pc:docMk/>
            <pc:sldMk cId="1560398561" sldId="306"/>
            <ac:spMk id="7" creationId="{891FF434-DF39-E098-B2B9-DF8055B8DE1E}"/>
          </ac:spMkLst>
        </pc:spChg>
        <pc:spChg chg="mod">
          <ac:chgData name="Columbia, Savannah L." userId="8d903000-8adb-43a9-a565-6d24b021062c" providerId="ADAL" clId="{12E29DB5-7F26-4B06-9CBC-9908FDE9A549}" dt="2023-04-04T19:04:51.288" v="1103" actId="122"/>
          <ac:spMkLst>
            <pc:docMk/>
            <pc:sldMk cId="1560398561" sldId="306"/>
            <ac:spMk id="8" creationId="{68C4CE44-7A8A-4F20-4933-A820A3CF9B67}"/>
          </ac:spMkLst>
        </pc:spChg>
        <pc:picChg chg="add mod">
          <ac:chgData name="Columbia, Savannah L." userId="8d903000-8adb-43a9-a565-6d24b021062c" providerId="ADAL" clId="{12E29DB5-7F26-4B06-9CBC-9908FDE9A549}" dt="2023-04-04T19:06:57.247" v="1179" actId="962"/>
          <ac:picMkLst>
            <pc:docMk/>
            <pc:sldMk cId="1560398561" sldId="306"/>
            <ac:picMk id="10" creationId="{EAE64E62-73D5-86AC-F398-9CBDA9D08CEB}"/>
          </ac:picMkLst>
        </pc:picChg>
        <pc:picChg chg="add mod">
          <ac:chgData name="Columbia, Savannah L." userId="8d903000-8adb-43a9-a565-6d24b021062c" providerId="ADAL" clId="{12E29DB5-7F26-4B06-9CBC-9908FDE9A549}" dt="2023-04-04T19:07:06.259" v="1182" actId="962"/>
          <ac:picMkLst>
            <pc:docMk/>
            <pc:sldMk cId="1560398561" sldId="306"/>
            <ac:picMk id="12" creationId="{6A746CB9-CFDB-0573-6B97-F0F46D4BE185}"/>
          </ac:picMkLst>
        </pc:picChg>
        <pc:picChg chg="add mod">
          <ac:chgData name="Columbia, Savannah L." userId="8d903000-8adb-43a9-a565-6d24b021062c" providerId="ADAL" clId="{12E29DB5-7F26-4B06-9CBC-9908FDE9A549}" dt="2023-04-04T19:07:19.789" v="1183"/>
          <ac:picMkLst>
            <pc:docMk/>
            <pc:sldMk cId="1560398561" sldId="306"/>
            <ac:picMk id="13" creationId="{7D6BF28E-99E4-AD58-6E4A-E3EF6C5002C5}"/>
          </ac:picMkLst>
        </pc:picChg>
      </pc:sldChg>
      <pc:sldChg chg="new del">
        <pc:chgData name="Columbia, Savannah L." userId="8d903000-8adb-43a9-a565-6d24b021062c" providerId="ADAL" clId="{12E29DB5-7F26-4B06-9CBC-9908FDE9A549}" dt="2023-04-04T19:05:45.065" v="1114" actId="47"/>
        <pc:sldMkLst>
          <pc:docMk/>
          <pc:sldMk cId="4048420790" sldId="307"/>
        </pc:sldMkLst>
      </pc:sldChg>
      <pc:sldChg chg="modSp new mod">
        <pc:chgData name="Columbia, Savannah L." userId="8d903000-8adb-43a9-a565-6d24b021062c" providerId="ADAL" clId="{12E29DB5-7F26-4B06-9CBC-9908FDE9A549}" dt="2023-04-04T19:06:30.221" v="1176" actId="20577"/>
        <pc:sldMkLst>
          <pc:docMk/>
          <pc:sldMk cId="4284699038" sldId="307"/>
        </pc:sldMkLst>
        <pc:spChg chg="mod">
          <ac:chgData name="Columbia, Savannah L." userId="8d903000-8adb-43a9-a565-6d24b021062c" providerId="ADAL" clId="{12E29DB5-7F26-4B06-9CBC-9908FDE9A549}" dt="2023-04-04T19:06:05.453" v="1132" actId="20577"/>
          <ac:spMkLst>
            <pc:docMk/>
            <pc:sldMk cId="4284699038" sldId="307"/>
            <ac:spMk id="2" creationId="{249AA5D8-0E86-69F4-6D73-6AFC77DAA725}"/>
          </ac:spMkLst>
        </pc:spChg>
        <pc:spChg chg="mod">
          <ac:chgData name="Columbia, Savannah L." userId="8d903000-8adb-43a9-a565-6d24b021062c" providerId="ADAL" clId="{12E29DB5-7F26-4B06-9CBC-9908FDE9A549}" dt="2023-04-04T19:06:30.221" v="1176" actId="20577"/>
          <ac:spMkLst>
            <pc:docMk/>
            <pc:sldMk cId="4284699038" sldId="307"/>
            <ac:spMk id="3" creationId="{9DEB187F-440C-F7FB-3DA6-E3B793D74DB7}"/>
          </ac:spMkLst>
        </pc:spChg>
      </pc:sldChg>
      <pc:sldChg chg="addSp delSp modSp new del mod setBg modNotesTx">
        <pc:chgData name="Columbia, Savannah L." userId="8d903000-8adb-43a9-a565-6d24b021062c" providerId="ADAL" clId="{12E29DB5-7F26-4B06-9CBC-9908FDE9A549}" dt="2023-04-04T19:21:04.930" v="1475" actId="47"/>
        <pc:sldMkLst>
          <pc:docMk/>
          <pc:sldMk cId="3924135462" sldId="308"/>
        </pc:sldMkLst>
        <pc:spChg chg="mod">
          <ac:chgData name="Columbia, Savannah L." userId="8d903000-8adb-43a9-a565-6d24b021062c" providerId="ADAL" clId="{12E29DB5-7F26-4B06-9CBC-9908FDE9A549}" dt="2023-04-04T19:14:03.753" v="1260" actId="26606"/>
          <ac:spMkLst>
            <pc:docMk/>
            <pc:sldMk cId="3924135462" sldId="308"/>
            <ac:spMk id="2" creationId="{9C6965FE-5F0B-8102-D6CA-0CB5E3E312D9}"/>
          </ac:spMkLst>
        </pc:spChg>
        <pc:spChg chg="mod">
          <ac:chgData name="Columbia, Savannah L." userId="8d903000-8adb-43a9-a565-6d24b021062c" providerId="ADAL" clId="{12E29DB5-7F26-4B06-9CBC-9908FDE9A549}" dt="2023-04-04T19:14:12.985" v="1261" actId="403"/>
          <ac:spMkLst>
            <pc:docMk/>
            <pc:sldMk cId="3924135462" sldId="308"/>
            <ac:spMk id="3" creationId="{6C0155D9-B81C-5210-BDA8-8F54834613BD}"/>
          </ac:spMkLst>
        </pc:spChg>
        <pc:spChg chg="mod">
          <ac:chgData name="Columbia, Savannah L." userId="8d903000-8adb-43a9-a565-6d24b021062c" providerId="ADAL" clId="{12E29DB5-7F26-4B06-9CBC-9908FDE9A549}" dt="2023-04-04T19:14:16.010" v="1262" actId="403"/>
          <ac:spMkLst>
            <pc:docMk/>
            <pc:sldMk cId="3924135462" sldId="308"/>
            <ac:spMk id="4" creationId="{2CD46F1A-9C3B-C4A8-94CC-8AFCF1BCAD98}"/>
          </ac:spMkLst>
        </pc:spChg>
        <pc:spChg chg="add del">
          <ac:chgData name="Columbia, Savannah L." userId="8d903000-8adb-43a9-a565-6d24b021062c" providerId="ADAL" clId="{12E29DB5-7F26-4B06-9CBC-9908FDE9A549}" dt="2023-04-04T19:13:13.845" v="1249" actId="26606"/>
          <ac:spMkLst>
            <pc:docMk/>
            <pc:sldMk cId="3924135462" sldId="308"/>
            <ac:spMk id="9" creationId="{21739CA5-F0F5-48E1-8E8C-F24B71827E46}"/>
          </ac:spMkLst>
        </pc:spChg>
        <pc:spChg chg="add del">
          <ac:chgData name="Columbia, Savannah L." userId="8d903000-8adb-43a9-a565-6d24b021062c" providerId="ADAL" clId="{12E29DB5-7F26-4B06-9CBC-9908FDE9A549}" dt="2023-04-04T19:13:13.845" v="1249" actId="26606"/>
          <ac:spMkLst>
            <pc:docMk/>
            <pc:sldMk cId="3924135462" sldId="308"/>
            <ac:spMk id="11" creationId="{3EAD2937-F230-41D4-B9C5-975B129BFC20}"/>
          </ac:spMkLst>
        </pc:spChg>
        <pc:spChg chg="add del">
          <ac:chgData name="Columbia, Savannah L." userId="8d903000-8adb-43a9-a565-6d24b021062c" providerId="ADAL" clId="{12E29DB5-7F26-4B06-9CBC-9908FDE9A549}" dt="2023-04-04T19:13:13.845" v="1249" actId="26606"/>
          <ac:spMkLst>
            <pc:docMk/>
            <pc:sldMk cId="3924135462" sldId="308"/>
            <ac:spMk id="13" creationId="{CCD444A3-C338-4886-B7F1-4BA2AF46EB64}"/>
          </ac:spMkLst>
        </pc:spChg>
        <pc:spChg chg="add del">
          <ac:chgData name="Columbia, Savannah L." userId="8d903000-8adb-43a9-a565-6d24b021062c" providerId="ADAL" clId="{12E29DB5-7F26-4B06-9CBC-9908FDE9A549}" dt="2023-04-04T19:13:39.239" v="1257" actId="26606"/>
          <ac:spMkLst>
            <pc:docMk/>
            <pc:sldMk cId="3924135462" sldId="308"/>
            <ac:spMk id="15" creationId="{8CA06CD6-90CA-4C45-856C-6771339E1E22}"/>
          </ac:spMkLst>
        </pc:spChg>
        <pc:spChg chg="add del">
          <ac:chgData name="Columbia, Savannah L." userId="8d903000-8adb-43a9-a565-6d24b021062c" providerId="ADAL" clId="{12E29DB5-7F26-4B06-9CBC-9908FDE9A549}" dt="2023-04-04T19:14:03.753" v="1260" actId="26606"/>
          <ac:spMkLst>
            <pc:docMk/>
            <pc:sldMk cId="3924135462" sldId="308"/>
            <ac:spMk id="21" creationId="{B36F400F-DF28-43BC-8D8E-4929793B392A}"/>
          </ac:spMkLst>
        </pc:spChg>
        <pc:spChg chg="add">
          <ac:chgData name="Columbia, Savannah L." userId="8d903000-8adb-43a9-a565-6d24b021062c" providerId="ADAL" clId="{12E29DB5-7F26-4B06-9CBC-9908FDE9A549}" dt="2023-04-04T19:14:03.753" v="1260" actId="26606"/>
          <ac:spMkLst>
            <pc:docMk/>
            <pc:sldMk cId="3924135462" sldId="308"/>
            <ac:spMk id="26" creationId="{4FFBEE45-F140-49D5-85EA-C78C24340B23}"/>
          </ac:spMkLst>
        </pc:spChg>
        <pc:cxnChg chg="add del">
          <ac:chgData name="Columbia, Savannah L." userId="8d903000-8adb-43a9-a565-6d24b021062c" providerId="ADAL" clId="{12E29DB5-7F26-4B06-9CBC-9908FDE9A549}" dt="2023-04-04T19:13:39.239" v="1257" actId="26606"/>
          <ac:cxnSpMkLst>
            <pc:docMk/>
            <pc:sldMk cId="3924135462" sldId="308"/>
            <ac:cxnSpMk id="16" creationId="{5021601D-2758-4B15-A31C-FDA184C51B3A}"/>
          </ac:cxnSpMkLst>
        </pc:cxnChg>
      </pc:sldChg>
      <pc:sldChg chg="addSp delSp modSp add mod ord setBg delDesignElem">
        <pc:chgData name="Columbia, Savannah L." userId="8d903000-8adb-43a9-a565-6d24b021062c" providerId="ADAL" clId="{12E29DB5-7F26-4B06-9CBC-9908FDE9A549}" dt="2023-04-04T19:16:44.100" v="1384" actId="20577"/>
        <pc:sldMkLst>
          <pc:docMk/>
          <pc:sldMk cId="3001173889" sldId="309"/>
        </pc:sldMkLst>
        <pc:spChg chg="mod">
          <ac:chgData name="Columbia, Savannah L." userId="8d903000-8adb-43a9-a565-6d24b021062c" providerId="ADAL" clId="{12E29DB5-7F26-4B06-9CBC-9908FDE9A549}" dt="2023-04-04T19:16:44.100" v="1384" actId="20577"/>
          <ac:spMkLst>
            <pc:docMk/>
            <pc:sldMk cId="3001173889" sldId="309"/>
            <ac:spMk id="2" creationId="{7F2A0E8C-F1C0-5A4A-974B-559C356F306C}"/>
          </ac:spMkLst>
        </pc:spChg>
        <pc:spChg chg="mod">
          <ac:chgData name="Columbia, Savannah L." userId="8d903000-8adb-43a9-a565-6d24b021062c" providerId="ADAL" clId="{12E29DB5-7F26-4B06-9CBC-9908FDE9A549}" dt="2023-04-04T19:16:22.422" v="1350" actId="20577"/>
          <ac:spMkLst>
            <pc:docMk/>
            <pc:sldMk cId="3001173889" sldId="309"/>
            <ac:spMk id="3" creationId="{4BC74F0F-7D15-A833-7A14-179CBD10D8AC}"/>
          </ac:spMkLst>
        </pc:spChg>
        <pc:spChg chg="add">
          <ac:chgData name="Columbia, Savannah L." userId="8d903000-8adb-43a9-a565-6d24b021062c" providerId="ADAL" clId="{12E29DB5-7F26-4B06-9CBC-9908FDE9A549}" dt="2023-04-04T19:15:59.223" v="1267" actId="26606"/>
          <ac:spMkLst>
            <pc:docMk/>
            <pc:sldMk cId="3001173889" sldId="309"/>
            <ac:spMk id="8" creationId="{0E3596DD-156A-473E-9BB3-C6A29F7574E9}"/>
          </ac:spMkLst>
        </pc:spChg>
        <pc:spChg chg="add">
          <ac:chgData name="Columbia, Savannah L." userId="8d903000-8adb-43a9-a565-6d24b021062c" providerId="ADAL" clId="{12E29DB5-7F26-4B06-9CBC-9908FDE9A549}" dt="2023-04-04T19:15:59.223" v="1267" actId="26606"/>
          <ac:spMkLst>
            <pc:docMk/>
            <pc:sldMk cId="3001173889" sldId="309"/>
            <ac:spMk id="9" creationId="{2C46C4D6-C474-4E92-B52E-944C1118F7B6}"/>
          </ac:spMkLst>
        </pc:spChg>
        <pc:spChg chg="del">
          <ac:chgData name="Columbia, Savannah L." userId="8d903000-8adb-43a9-a565-6d24b021062c" providerId="ADAL" clId="{12E29DB5-7F26-4B06-9CBC-9908FDE9A549}" dt="2023-04-04T19:15:47.767" v="1264"/>
          <ac:spMkLst>
            <pc:docMk/>
            <pc:sldMk cId="3001173889" sldId="309"/>
            <ac:spMk id="11" creationId="{0E3596DD-156A-473E-9BB3-C6A29F7574E9}"/>
          </ac:spMkLst>
        </pc:spChg>
        <pc:spChg chg="del">
          <ac:chgData name="Columbia, Savannah L." userId="8d903000-8adb-43a9-a565-6d24b021062c" providerId="ADAL" clId="{12E29DB5-7F26-4B06-9CBC-9908FDE9A549}" dt="2023-04-04T19:15:47.767" v="1264"/>
          <ac:spMkLst>
            <pc:docMk/>
            <pc:sldMk cId="3001173889" sldId="309"/>
            <ac:spMk id="13" creationId="{2C46C4D6-C474-4E92-B52E-944C1118F7B6}"/>
          </ac:spMkLst>
        </pc:spChg>
      </pc:sldChg>
      <pc:sldChg chg="new del">
        <pc:chgData name="Columbia, Savannah L." userId="8d903000-8adb-43a9-a565-6d24b021062c" providerId="ADAL" clId="{12E29DB5-7F26-4B06-9CBC-9908FDE9A549}" dt="2023-04-04T19:14:01.510" v="1259" actId="47"/>
        <pc:sldMkLst>
          <pc:docMk/>
          <pc:sldMk cId="3501137270" sldId="309"/>
        </pc:sldMkLst>
      </pc:sldChg>
      <pc:sldChg chg="addSp delSp modSp new del mod">
        <pc:chgData name="Columbia, Savannah L." userId="8d903000-8adb-43a9-a565-6d24b021062c" providerId="ADAL" clId="{12E29DB5-7F26-4B06-9CBC-9908FDE9A549}" dt="2023-04-04T22:23:44.002" v="1489" actId="47"/>
        <pc:sldMkLst>
          <pc:docMk/>
          <pc:sldMk cId="1912062791" sldId="310"/>
        </pc:sldMkLst>
        <pc:spChg chg="mod">
          <ac:chgData name="Columbia, Savannah L." userId="8d903000-8adb-43a9-a565-6d24b021062c" providerId="ADAL" clId="{12E29DB5-7F26-4B06-9CBC-9908FDE9A549}" dt="2023-04-04T19:18:11.180" v="1407" actId="20577"/>
          <ac:spMkLst>
            <pc:docMk/>
            <pc:sldMk cId="1912062791" sldId="310"/>
            <ac:spMk id="2" creationId="{45467380-DA77-9266-D997-A472363F3047}"/>
          </ac:spMkLst>
        </pc:spChg>
        <pc:spChg chg="mod">
          <ac:chgData name="Columbia, Savannah L." userId="8d903000-8adb-43a9-a565-6d24b021062c" providerId="ADAL" clId="{12E29DB5-7F26-4B06-9CBC-9908FDE9A549}" dt="2023-04-04T19:19:20.464" v="1467" actId="20577"/>
          <ac:spMkLst>
            <pc:docMk/>
            <pc:sldMk cId="1912062791" sldId="310"/>
            <ac:spMk id="3" creationId="{7AD006CE-5653-85AF-FB95-4A229654145E}"/>
          </ac:spMkLst>
        </pc:spChg>
        <pc:spChg chg="del">
          <ac:chgData name="Columbia, Savannah L." userId="8d903000-8adb-43a9-a565-6d24b021062c" providerId="ADAL" clId="{12E29DB5-7F26-4B06-9CBC-9908FDE9A549}" dt="2023-04-04T19:17:57.101" v="1386" actId="22"/>
          <ac:spMkLst>
            <pc:docMk/>
            <pc:sldMk cId="1912062791" sldId="310"/>
            <ac:spMk id="4" creationId="{16981D38-AF18-DCD2-28D1-B2E7E4B4146C}"/>
          </ac:spMkLst>
        </pc:spChg>
        <pc:picChg chg="add mod ord">
          <ac:chgData name="Columbia, Savannah L." userId="8d903000-8adb-43a9-a565-6d24b021062c" providerId="ADAL" clId="{12E29DB5-7F26-4B06-9CBC-9908FDE9A549}" dt="2023-04-04T19:17:57.101" v="1386" actId="22"/>
          <ac:picMkLst>
            <pc:docMk/>
            <pc:sldMk cId="1912062791" sldId="310"/>
            <ac:picMk id="6" creationId="{888F33B6-02BD-2BFE-C892-0B8869E646E2}"/>
          </ac:picMkLst>
        </pc:picChg>
      </pc:sldChg>
      <pc:sldChg chg="addSp delSp modSp new mod modNotesTx">
        <pc:chgData name="Columbia, Savannah L." userId="8d903000-8adb-43a9-a565-6d24b021062c" providerId="ADAL" clId="{12E29DB5-7F26-4B06-9CBC-9908FDE9A549}" dt="2023-04-04T19:21:14.351" v="1488" actId="27636"/>
        <pc:sldMkLst>
          <pc:docMk/>
          <pc:sldMk cId="33960860" sldId="311"/>
        </pc:sldMkLst>
        <pc:spChg chg="del">
          <ac:chgData name="Columbia, Savannah L." userId="8d903000-8adb-43a9-a565-6d24b021062c" providerId="ADAL" clId="{12E29DB5-7F26-4B06-9CBC-9908FDE9A549}" dt="2023-04-04T19:20:47.266" v="1469" actId="931"/>
          <ac:spMkLst>
            <pc:docMk/>
            <pc:sldMk cId="33960860" sldId="311"/>
            <ac:spMk id="2" creationId="{521897C3-CA2D-C0E1-3532-4D04CE0F8DF7}"/>
          </ac:spMkLst>
        </pc:spChg>
        <pc:spChg chg="mod">
          <ac:chgData name="Columbia, Savannah L." userId="8d903000-8adb-43a9-a565-6d24b021062c" providerId="ADAL" clId="{12E29DB5-7F26-4B06-9CBC-9908FDE9A549}" dt="2023-04-04T19:21:08.873" v="1485" actId="20577"/>
          <ac:spMkLst>
            <pc:docMk/>
            <pc:sldMk cId="33960860" sldId="311"/>
            <ac:spMk id="3" creationId="{3455922D-71BA-8E3E-94A8-F7AE26BD83AE}"/>
          </ac:spMkLst>
        </pc:spChg>
        <pc:spChg chg="mod">
          <ac:chgData name="Columbia, Savannah L." userId="8d903000-8adb-43a9-a565-6d24b021062c" providerId="ADAL" clId="{12E29DB5-7F26-4B06-9CBC-9908FDE9A549}" dt="2023-04-04T19:21:14.351" v="1488" actId="27636"/>
          <ac:spMkLst>
            <pc:docMk/>
            <pc:sldMk cId="33960860" sldId="311"/>
            <ac:spMk id="4" creationId="{741246A6-7B30-A5EE-ABFA-113408F2C182}"/>
          </ac:spMkLst>
        </pc:spChg>
        <pc:picChg chg="add mod">
          <ac:chgData name="Columbia, Savannah L." userId="8d903000-8adb-43a9-a565-6d24b021062c" providerId="ADAL" clId="{12E29DB5-7F26-4B06-9CBC-9908FDE9A549}" dt="2023-04-04T19:20:48.469" v="1471" actId="962"/>
          <ac:picMkLst>
            <pc:docMk/>
            <pc:sldMk cId="33960860" sldId="311"/>
            <ac:picMk id="7" creationId="{2D8C7CD8-18D2-738D-6286-DE702441CCD4}"/>
          </ac:picMkLst>
        </pc:picChg>
      </pc:sldChg>
      <pc:sldMasterChg chg="delSldLayout">
        <pc:chgData name="Columbia, Savannah L." userId="8d903000-8adb-43a9-a565-6d24b021062c" providerId="ADAL" clId="{12E29DB5-7F26-4B06-9CBC-9908FDE9A549}" dt="2023-04-03T16:56:25.909" v="283" actId="47"/>
        <pc:sldMasterMkLst>
          <pc:docMk/>
          <pc:sldMasterMk cId="1347996209" sldId="2147483648"/>
        </pc:sldMasterMkLst>
        <pc:sldLayoutChg chg="del">
          <pc:chgData name="Columbia, Savannah L." userId="8d903000-8adb-43a9-a565-6d24b021062c" providerId="ADAL" clId="{12E29DB5-7F26-4B06-9CBC-9908FDE9A549}" dt="2023-04-03T16:56:25.909" v="283" actId="47"/>
          <pc:sldLayoutMkLst>
            <pc:docMk/>
            <pc:sldMasterMk cId="1347996209" sldId="2147483648"/>
            <pc:sldLayoutMk cId="1224798973" sldId="2147483667"/>
          </pc:sldLayoutMkLst>
        </pc:sldLayoutChg>
      </pc:sldMasterChg>
    </pc:docChg>
  </pc:docChgLst>
  <pc:docChgLst>
    <pc:chgData name="Columbia, Savannah L." userId="8d903000-8adb-43a9-a565-6d24b021062c" providerId="ADAL" clId="{5E212E0F-54F6-4A3F-A35B-49F779E92388}"/>
    <pc:docChg chg="modSld">
      <pc:chgData name="Columbia, Savannah L." userId="8d903000-8adb-43a9-a565-6d24b021062c" providerId="ADAL" clId="{5E212E0F-54F6-4A3F-A35B-49F779E92388}" dt="2024-04-10T16:50:35.002" v="0" actId="1076"/>
      <pc:docMkLst>
        <pc:docMk/>
      </pc:docMkLst>
      <pc:sldChg chg="modSp mod">
        <pc:chgData name="Columbia, Savannah L." userId="8d903000-8adb-43a9-a565-6d24b021062c" providerId="ADAL" clId="{5E212E0F-54F6-4A3F-A35B-49F779E92388}" dt="2024-04-10T16:50:35.002" v="0" actId="1076"/>
        <pc:sldMkLst>
          <pc:docMk/>
          <pc:sldMk cId="3510956153" sldId="279"/>
        </pc:sldMkLst>
        <pc:spChg chg="mod">
          <ac:chgData name="Columbia, Savannah L." userId="8d903000-8adb-43a9-a565-6d24b021062c" providerId="ADAL" clId="{5E212E0F-54F6-4A3F-A35B-49F779E92388}" dt="2024-04-10T16:50:35.002" v="0" actId="1076"/>
          <ac:spMkLst>
            <pc:docMk/>
            <pc:sldMk cId="3510956153" sldId="279"/>
            <ac:spMk id="4" creationId="{CFAE5416-3BA8-2F78-A4BA-94F1EE20271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6F2B2DC-1306-41CF-89E6-CEDDA0A3D1FA}" type="datetimeFigureOut">
              <a:rPr lang="en-US" smtClean="0"/>
              <a:t>4/10/2024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20BC9F-2AFD-4F79-9836-878EF60953DD}" type="slidenum">
              <a:rPr lang="en-US" smtClean="0"/>
              <a:t>‹#›</a:t>
            </a:fld>
            <a:endParaRPr lang="en-US"/>
          </a:p>
        </p:txBody>
      </p:sp>
    </p:spTree>
    <p:extLst>
      <p:ext uri="{BB962C8B-B14F-4D97-AF65-F5344CB8AC3E}">
        <p14:creationId xmlns:p14="http://schemas.microsoft.com/office/powerpoint/2010/main" val="26843104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4DB06-A534-4159-8EB8-E1CB6B3E87F6}" type="datetimeFigureOut">
              <a:rPr lang="en-US" smtClean="0"/>
              <a:t>4/10/2024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E596FF-A05D-4CE2-AD28-EC15C8D2C99B}" type="slidenum">
              <a:rPr lang="en-US" smtClean="0"/>
              <a:t>‹#›</a:t>
            </a:fld>
            <a:endParaRPr lang="en-US"/>
          </a:p>
        </p:txBody>
      </p:sp>
    </p:spTree>
    <p:extLst>
      <p:ext uri="{BB962C8B-B14F-4D97-AF65-F5344CB8AC3E}">
        <p14:creationId xmlns:p14="http://schemas.microsoft.com/office/powerpoint/2010/main" val="634498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 everyone, thanks for having me today! My name is Savannah Columbia, and I am an extension associate in the University’s ag</a:t>
            </a:r>
            <a:r>
              <a:rPr lang="en-US" baseline="0" dirty="0"/>
              <a:t> econ department and I am a part of UK’s center for crop diversification. I just want to put another plug in that presentations like these are made possible by our Specialty Crop Block Grant funding. So, let’s dig in. </a:t>
            </a:r>
            <a:endParaRPr lang="en-US" dirty="0"/>
          </a:p>
          <a:p>
            <a:endParaRPr lang="en-US" dirty="0"/>
          </a:p>
        </p:txBody>
      </p:sp>
      <p:sp>
        <p:nvSpPr>
          <p:cNvPr id="4" name="Slide Number Placeholder 3"/>
          <p:cNvSpPr>
            <a:spLocks noGrp="1"/>
          </p:cNvSpPr>
          <p:nvPr>
            <p:ph type="sldNum" sz="quarter" idx="5"/>
          </p:nvPr>
        </p:nvSpPr>
        <p:spPr/>
        <p:txBody>
          <a:bodyPr/>
          <a:lstStyle/>
          <a:p>
            <a:fld id="{64E596FF-A05D-4CE2-AD28-EC15C8D2C99B}" type="slidenum">
              <a:rPr lang="en-US" smtClean="0"/>
              <a:t>1</a:t>
            </a:fld>
            <a:endParaRPr lang="en-US"/>
          </a:p>
        </p:txBody>
      </p:sp>
    </p:spTree>
    <p:extLst>
      <p:ext uri="{BB962C8B-B14F-4D97-AF65-F5344CB8AC3E}">
        <p14:creationId xmlns:p14="http://schemas.microsoft.com/office/powerpoint/2010/main" val="2365054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before we talk about credit and debit cards,</a:t>
            </a:r>
            <a:r>
              <a:rPr lang="en-US" baseline="0" dirty="0"/>
              <a:t> I wanted to address a form of payment that might or might not be familiar to you. Have people heard of EBT or Snap benefits? They are quite common at grocery stores but are making headway in the famers marketing and DTC space. EBT stands for Electronic Benefits Transfer. It is the system that allows a SNAP participant to pay for their food items using their SNAP benefits. Often time you can find these little signs where EBT cards are accepted.   </a:t>
            </a:r>
            <a:endParaRPr lang="en-US" dirty="0"/>
          </a:p>
          <a:p>
            <a:endParaRPr lang="en-US" dirty="0"/>
          </a:p>
        </p:txBody>
      </p:sp>
      <p:sp>
        <p:nvSpPr>
          <p:cNvPr id="4" name="Slide Number Placeholder 3"/>
          <p:cNvSpPr>
            <a:spLocks noGrp="1"/>
          </p:cNvSpPr>
          <p:nvPr>
            <p:ph type="sldNum" sz="quarter" idx="5"/>
          </p:nvPr>
        </p:nvSpPr>
        <p:spPr/>
        <p:txBody>
          <a:bodyPr/>
          <a:lstStyle/>
          <a:p>
            <a:fld id="{64E596FF-A05D-4CE2-AD28-EC15C8D2C99B}" type="slidenum">
              <a:rPr lang="en-US" smtClean="0"/>
              <a:t>14</a:t>
            </a:fld>
            <a:endParaRPr lang="en-US"/>
          </a:p>
        </p:txBody>
      </p:sp>
    </p:spTree>
    <p:extLst>
      <p:ext uri="{BB962C8B-B14F-4D97-AF65-F5344CB8AC3E}">
        <p14:creationId xmlns:p14="http://schemas.microsoft.com/office/powerpoint/2010/main" val="2845769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a</a:t>
            </a:r>
            <a:r>
              <a:rPr lang="en-US" baseline="0" dirty="0"/>
              <a:t> little back information to explain how EBT works: at the beginning of each month, funds are deposited into an individual’s SNAP account which is linked to their EBT card. SNAP beneficiaries use their EBT card to spend their monthly allowance on SNAP-eligible food items at SNAP-authorized retailers. An EBT card works similar to the debit and credit cards we use to buy things, except our are linked to our bank accounts and an EBT card is linked to a SNAP account. So why am I talking about this? Because producers can accept EBT as a form of payment.</a:t>
            </a:r>
            <a:endParaRPr lang="en-US" dirty="0"/>
          </a:p>
          <a:p>
            <a:endParaRPr lang="en-US" dirty="0"/>
          </a:p>
        </p:txBody>
      </p:sp>
      <p:sp>
        <p:nvSpPr>
          <p:cNvPr id="4" name="Slide Number Placeholder 3"/>
          <p:cNvSpPr>
            <a:spLocks noGrp="1"/>
          </p:cNvSpPr>
          <p:nvPr>
            <p:ph type="sldNum" sz="quarter" idx="5"/>
          </p:nvPr>
        </p:nvSpPr>
        <p:spPr/>
        <p:txBody>
          <a:bodyPr/>
          <a:lstStyle/>
          <a:p>
            <a:fld id="{64E596FF-A05D-4CE2-AD28-EC15C8D2C99B}" type="slidenum">
              <a:rPr lang="en-US" smtClean="0"/>
              <a:t>15</a:t>
            </a:fld>
            <a:endParaRPr lang="en-US"/>
          </a:p>
        </p:txBody>
      </p:sp>
    </p:spTree>
    <p:extLst>
      <p:ext uri="{BB962C8B-B14F-4D97-AF65-F5344CB8AC3E}">
        <p14:creationId xmlns:p14="http://schemas.microsoft.com/office/powerpoint/2010/main" val="1306917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SNAP users can redeem their snap benefits at a</a:t>
            </a:r>
            <a:r>
              <a:rPr lang="en-US" baseline="0" dirty="0"/>
              <a:t> terminal at the market in exchange for tokens or a paper receipt. Then they take these receipts or token and use them at different vendor’s stands. Vendors will be paid out for their tokens or paper receipts. Most of the time the farmers market as a whole will be certified to accept EBT as a form of payment; however, farmers and individual vendors can become authorized but it is more common to use a centralized point of sale system. </a:t>
            </a:r>
            <a:endParaRPr lang="en-US" dirty="0"/>
          </a:p>
          <a:p>
            <a:endParaRPr lang="en-US" dirty="0"/>
          </a:p>
        </p:txBody>
      </p:sp>
      <p:sp>
        <p:nvSpPr>
          <p:cNvPr id="4" name="Slide Number Placeholder 3"/>
          <p:cNvSpPr>
            <a:spLocks noGrp="1"/>
          </p:cNvSpPr>
          <p:nvPr>
            <p:ph type="sldNum" sz="quarter" idx="5"/>
          </p:nvPr>
        </p:nvSpPr>
        <p:spPr/>
        <p:txBody>
          <a:bodyPr/>
          <a:lstStyle/>
          <a:p>
            <a:fld id="{64E596FF-A05D-4CE2-AD28-EC15C8D2C99B}" type="slidenum">
              <a:rPr lang="en-US" smtClean="0"/>
              <a:t>16</a:t>
            </a:fld>
            <a:endParaRPr lang="en-US"/>
          </a:p>
        </p:txBody>
      </p:sp>
    </p:spTree>
    <p:extLst>
      <p:ext uri="{BB962C8B-B14F-4D97-AF65-F5344CB8AC3E}">
        <p14:creationId xmlns:p14="http://schemas.microsoft.com/office/powerpoint/2010/main" val="1775025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let’s talk</a:t>
            </a:r>
            <a:r>
              <a:rPr lang="en-US" baseline="0" dirty="0"/>
              <a:t> about why it could be a god idea to accept EBT. Like we talked about, EBT cards look and act exactly like a regular credit or debit card – except for the token exchange part. If you have your own terminal that accepts EBT cards, they will look and act just like a regular debit or credit card. And a side note, this is partially done to release some of the stigmatism that can come with participating in a supplemental income or food stamp program. Nevertheless, allowing consumers to use their card or tokens at your farm stands expands the reach of your product and sales. </a:t>
            </a:r>
            <a:r>
              <a:rPr lang="en-US" dirty="0"/>
              <a:t>Accepting EBT or other supplemental nutrition assistance forms of payment (like WIC or the senior</a:t>
            </a:r>
            <a:r>
              <a:rPr lang="en-US" baseline="0" dirty="0"/>
              <a:t> farmers market voucher)</a:t>
            </a:r>
            <a:r>
              <a:rPr lang="en-US" dirty="0"/>
              <a:t> allows consumers to spend money on fresh produce from the community, rather than store-bought items. It is very easy to use SNAP benefits at the grocery store, but we want  to keep that money in our local economy right? So making it a little easier for</a:t>
            </a:r>
            <a:r>
              <a:rPr lang="en-US" baseline="0" dirty="0"/>
              <a:t> consumers to spend their federal funding dollars keeps money in the local community rather than in chain-type stores. </a:t>
            </a:r>
            <a:r>
              <a:rPr lang="en-US" dirty="0"/>
              <a:t> </a:t>
            </a:r>
          </a:p>
          <a:p>
            <a:r>
              <a:rPr lang="en-US" baseline="0" dirty="0"/>
              <a:t>   </a:t>
            </a:r>
            <a:endParaRPr lang="en-US" dirty="0"/>
          </a:p>
          <a:p>
            <a:endParaRPr lang="en-US" dirty="0"/>
          </a:p>
        </p:txBody>
      </p:sp>
      <p:sp>
        <p:nvSpPr>
          <p:cNvPr id="4" name="Slide Number Placeholder 3"/>
          <p:cNvSpPr>
            <a:spLocks noGrp="1"/>
          </p:cNvSpPr>
          <p:nvPr>
            <p:ph type="sldNum" sz="quarter" idx="5"/>
          </p:nvPr>
        </p:nvSpPr>
        <p:spPr/>
        <p:txBody>
          <a:bodyPr/>
          <a:lstStyle/>
          <a:p>
            <a:fld id="{64E596FF-A05D-4CE2-AD28-EC15C8D2C99B}" type="slidenum">
              <a:rPr lang="en-US" smtClean="0"/>
              <a:t>18</a:t>
            </a:fld>
            <a:endParaRPr lang="en-US"/>
          </a:p>
        </p:txBody>
      </p:sp>
    </p:spTree>
    <p:extLst>
      <p:ext uri="{BB962C8B-B14F-4D97-AF65-F5344CB8AC3E}">
        <p14:creationId xmlns:p14="http://schemas.microsoft.com/office/powerpoint/2010/main" val="3156283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what if your market doesn’t accept EBT or have a centralized point</a:t>
            </a:r>
            <a:r>
              <a:rPr lang="en-US" baseline="0" dirty="0"/>
              <a:t> of sale system for customers to use? It could be a good idea to talk to your market manager </a:t>
            </a:r>
            <a:r>
              <a:rPr lang="en-US" dirty="0"/>
              <a:t>about the benefits of accepting EBT and the positive impact it can have on both yourself and community members! There are a</a:t>
            </a:r>
            <a:r>
              <a:rPr lang="en-US" baseline="0" dirty="0"/>
              <a:t> organizations in Kentucky that have grant programs which </a:t>
            </a:r>
            <a:r>
              <a:rPr lang="en-US" dirty="0"/>
              <a:t>can cover the cost of EBT accepting POS systems for your market, like Community Farm Alliance. I put</a:t>
            </a:r>
            <a:r>
              <a:rPr lang="en-US" baseline="0" dirty="0"/>
              <a:t> a little plug in for their grant program – it is closed for 2022 but will reopen for 2023 applications.  </a:t>
            </a:r>
            <a:endParaRPr lang="en-US" dirty="0"/>
          </a:p>
          <a:p>
            <a:endParaRPr lang="en-US" dirty="0"/>
          </a:p>
        </p:txBody>
      </p:sp>
      <p:sp>
        <p:nvSpPr>
          <p:cNvPr id="4" name="Slide Number Placeholder 3"/>
          <p:cNvSpPr>
            <a:spLocks noGrp="1"/>
          </p:cNvSpPr>
          <p:nvPr>
            <p:ph type="sldNum" sz="quarter" idx="5"/>
          </p:nvPr>
        </p:nvSpPr>
        <p:spPr/>
        <p:txBody>
          <a:bodyPr/>
          <a:lstStyle/>
          <a:p>
            <a:fld id="{64E596FF-A05D-4CE2-AD28-EC15C8D2C99B}" type="slidenum">
              <a:rPr lang="en-US" smtClean="0"/>
              <a:t>19</a:t>
            </a:fld>
            <a:endParaRPr lang="en-US"/>
          </a:p>
        </p:txBody>
      </p:sp>
    </p:spTree>
    <p:extLst>
      <p:ext uri="{BB962C8B-B14F-4D97-AF65-F5344CB8AC3E}">
        <p14:creationId xmlns:p14="http://schemas.microsoft.com/office/powerpoint/2010/main" val="426415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in summary, accepting </a:t>
            </a:r>
            <a:r>
              <a:rPr lang="en-US" dirty="0" err="1"/>
              <a:t>Ebt</a:t>
            </a:r>
            <a:r>
              <a:rPr lang="en-US" dirty="0"/>
              <a:t> can be confusing</a:t>
            </a:r>
            <a:r>
              <a:rPr lang="en-US" baseline="0" dirty="0"/>
              <a:t> for some of us. It was confusing for me at first! But accepting EBT allows you to reach another set of consumers. The statistic I have here is very dated, but just for an idea: in 2017 program participants spent 22.4 million at farmers markets. That’s over 30% of the total snap spending amount for that year. So, there is a lot of potential here. </a:t>
            </a:r>
            <a:endParaRPr lang="en-US" dirty="0"/>
          </a:p>
          <a:p>
            <a:endParaRPr lang="en-US" dirty="0"/>
          </a:p>
        </p:txBody>
      </p:sp>
      <p:sp>
        <p:nvSpPr>
          <p:cNvPr id="4" name="Slide Number Placeholder 3"/>
          <p:cNvSpPr>
            <a:spLocks noGrp="1"/>
          </p:cNvSpPr>
          <p:nvPr>
            <p:ph type="sldNum" sz="quarter" idx="5"/>
          </p:nvPr>
        </p:nvSpPr>
        <p:spPr/>
        <p:txBody>
          <a:bodyPr/>
          <a:lstStyle/>
          <a:p>
            <a:fld id="{64E596FF-A05D-4CE2-AD28-EC15C8D2C99B}" type="slidenum">
              <a:rPr lang="en-US" smtClean="0"/>
              <a:t>21</a:t>
            </a:fld>
            <a:endParaRPr lang="en-US"/>
          </a:p>
        </p:txBody>
      </p:sp>
    </p:spTree>
    <p:extLst>
      <p:ext uri="{BB962C8B-B14F-4D97-AF65-F5344CB8AC3E}">
        <p14:creationId xmlns:p14="http://schemas.microsoft.com/office/powerpoint/2010/main" val="1235502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net, we move on to gift cards. These are not super popular – but still a thing! Gift cards can be used</a:t>
            </a:r>
            <a:r>
              <a:rPr lang="en-US" baseline="0" dirty="0"/>
              <a:t> just like regular forms of payments. A nice thing about gift cards is that you can market them to your customers. Lets say you have a few frequent customers that love your product and mother’s day is coming up. You could suggest the customers buy gift cards for their mothers as a gift! Kind of like hitting Two birds with one stone – you make another sale to a customer while potential creating a connection with a hopefully returning customer.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a:t>
            </a:r>
            <a:r>
              <a:rPr lang="en-US" baseline="0" dirty="0"/>
              <a:t> why venture out here? well, gift cards provide the opportunity for consumers to pay for product in advance. So if you like the idea of up-front payment (kind of like how a CSA is operated) this could be an option to look into. It also doesn’t have to be super technical. Gift cards can be as simple as a piece of paper (kind of like a paper coupon) that has the amount written on it! You could also venture into e-gift cards which could just be a graphic for the consumer to show at their next checkout.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4E596FF-A05D-4CE2-AD28-EC15C8D2C99B}" type="slidenum">
              <a:rPr lang="en-US" smtClean="0"/>
              <a:t>22</a:t>
            </a:fld>
            <a:endParaRPr lang="en-US"/>
          </a:p>
        </p:txBody>
      </p:sp>
    </p:spTree>
    <p:extLst>
      <p:ext uri="{BB962C8B-B14F-4D97-AF65-F5344CB8AC3E}">
        <p14:creationId xmlns:p14="http://schemas.microsoft.com/office/powerpoint/2010/main" val="3686061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just to get us thinking and preface this conversation, I want to start with two</a:t>
            </a:r>
            <a:r>
              <a:rPr lang="en-US" baseline="0" dirty="0"/>
              <a:t> </a:t>
            </a:r>
            <a:r>
              <a:rPr lang="en-US" dirty="0"/>
              <a:t>questions. These questions just get us</a:t>
            </a:r>
            <a:r>
              <a:rPr lang="en-US" baseline="0" dirty="0"/>
              <a:t> thinking a bit about where we are as producers in our marketing channels and what we like or don’t like about the various payment methods. So, what types of payment do you accept? Cash and cards? Just cash? Only cards through a card reader? </a:t>
            </a:r>
          </a:p>
          <a:p>
            <a:endParaRPr lang="en-US" baseline="0" dirty="0"/>
          </a:p>
          <a:p>
            <a:r>
              <a:rPr lang="en-US" baseline="0" dirty="0"/>
              <a:t>Let’s fill out the first part of our brainstorming worksheet. This helps us preface what we accept as payment before exploring what we could accept as payment. So, let’s ponder on this for a few more seconds and then move forward.  </a:t>
            </a:r>
            <a:endParaRPr lang="en-US" dirty="0"/>
          </a:p>
          <a:p>
            <a:endParaRPr lang="en-US" dirty="0"/>
          </a:p>
        </p:txBody>
      </p:sp>
      <p:sp>
        <p:nvSpPr>
          <p:cNvPr id="4" name="Slide Number Placeholder 3"/>
          <p:cNvSpPr>
            <a:spLocks noGrp="1"/>
          </p:cNvSpPr>
          <p:nvPr>
            <p:ph type="sldNum" sz="quarter" idx="5"/>
          </p:nvPr>
        </p:nvSpPr>
        <p:spPr/>
        <p:txBody>
          <a:bodyPr/>
          <a:lstStyle/>
          <a:p>
            <a:fld id="{64E596FF-A05D-4CE2-AD28-EC15C8D2C99B}" type="slidenum">
              <a:rPr lang="en-US" smtClean="0"/>
              <a:t>23</a:t>
            </a:fld>
            <a:endParaRPr lang="en-US"/>
          </a:p>
        </p:txBody>
      </p:sp>
    </p:spTree>
    <p:extLst>
      <p:ext uri="{BB962C8B-B14F-4D97-AF65-F5344CB8AC3E}">
        <p14:creationId xmlns:p14="http://schemas.microsoft.com/office/powerpoint/2010/main" val="812829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to</a:t>
            </a:r>
            <a:r>
              <a:rPr lang="en-US" baseline="0" dirty="0"/>
              <a:t> wrap it up, accepting cash is still 100% acceptable. Accepting cash reaches your non-card-carrying consumers which are still a big part of the customer base. However, accepting more than just cash helps you reach consumers of other payment types like cards, SNAP benefits, etc. but bottom line, take this information and explore the options out there and do what works best for you!</a:t>
            </a:r>
            <a:endParaRPr lang="en-US" dirty="0"/>
          </a:p>
          <a:p>
            <a:endParaRPr lang="en-US" dirty="0"/>
          </a:p>
        </p:txBody>
      </p:sp>
      <p:sp>
        <p:nvSpPr>
          <p:cNvPr id="4" name="Slide Number Placeholder 3"/>
          <p:cNvSpPr>
            <a:spLocks noGrp="1"/>
          </p:cNvSpPr>
          <p:nvPr>
            <p:ph type="sldNum" sz="quarter" idx="5"/>
          </p:nvPr>
        </p:nvSpPr>
        <p:spPr/>
        <p:txBody>
          <a:bodyPr/>
          <a:lstStyle/>
          <a:p>
            <a:fld id="{64E596FF-A05D-4CE2-AD28-EC15C8D2C99B}" type="slidenum">
              <a:rPr lang="en-US" smtClean="0"/>
              <a:t>24</a:t>
            </a:fld>
            <a:endParaRPr lang="en-US"/>
          </a:p>
        </p:txBody>
      </p:sp>
    </p:spTree>
    <p:extLst>
      <p:ext uri="{BB962C8B-B14F-4D97-AF65-F5344CB8AC3E}">
        <p14:creationId xmlns:p14="http://schemas.microsoft.com/office/powerpoint/2010/main" val="3005119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for</a:t>
            </a:r>
            <a:r>
              <a:rPr lang="en-US" baseline="0" dirty="0"/>
              <a:t> today is to provide you with information about various methods of payment you may want to accept from consumers in your marketing channel. And with each of these payment methods, we will talk about why it can be beneficial for you to accept them, if you don’t already – which is cleverly where we get the title: accepting more than just cash. </a:t>
            </a:r>
            <a:endParaRPr lang="en-US" dirty="0"/>
          </a:p>
          <a:p>
            <a:endParaRPr lang="en-US" dirty="0"/>
          </a:p>
        </p:txBody>
      </p:sp>
      <p:sp>
        <p:nvSpPr>
          <p:cNvPr id="4" name="Slide Number Placeholder 3"/>
          <p:cNvSpPr>
            <a:spLocks noGrp="1"/>
          </p:cNvSpPr>
          <p:nvPr>
            <p:ph type="sldNum" sz="quarter" idx="5"/>
          </p:nvPr>
        </p:nvSpPr>
        <p:spPr/>
        <p:txBody>
          <a:bodyPr/>
          <a:lstStyle/>
          <a:p>
            <a:fld id="{64E596FF-A05D-4CE2-AD28-EC15C8D2C99B}" type="slidenum">
              <a:rPr lang="en-US" smtClean="0"/>
              <a:t>2</a:t>
            </a:fld>
            <a:endParaRPr lang="en-US"/>
          </a:p>
        </p:txBody>
      </p:sp>
    </p:spTree>
    <p:extLst>
      <p:ext uri="{BB962C8B-B14F-4D97-AF65-F5344CB8AC3E}">
        <p14:creationId xmlns:p14="http://schemas.microsoft.com/office/powerpoint/2010/main" val="1710126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just to get us thinking and preface this conversation, I want to start with two</a:t>
            </a:r>
            <a:r>
              <a:rPr lang="en-US" baseline="0" dirty="0"/>
              <a:t> </a:t>
            </a:r>
            <a:r>
              <a:rPr lang="en-US" dirty="0"/>
              <a:t>questions. These questions just get us</a:t>
            </a:r>
            <a:r>
              <a:rPr lang="en-US" baseline="0" dirty="0"/>
              <a:t> thinking a bit about where we are as producers in our marketing channels and what we like or don’t like about the various payment methods. So, what types of payment do you accept? Cash and cards? Just cash? Only cards through a card reader? </a:t>
            </a:r>
          </a:p>
          <a:p>
            <a:endParaRPr lang="en-US" baseline="0" dirty="0"/>
          </a:p>
          <a:p>
            <a:r>
              <a:rPr lang="en-US" baseline="0" dirty="0"/>
              <a:t>Let’s fill out the first part of our brainstorming worksheet. This helps us preface what we accept as payment before exploring what we could accept as payment. So, let’s ponder on this for a few more seconds and then move forward.  </a:t>
            </a:r>
            <a:endParaRPr lang="en-US" dirty="0"/>
          </a:p>
          <a:p>
            <a:endParaRPr lang="en-US" dirty="0"/>
          </a:p>
        </p:txBody>
      </p:sp>
      <p:sp>
        <p:nvSpPr>
          <p:cNvPr id="4" name="Slide Number Placeholder 3"/>
          <p:cNvSpPr>
            <a:spLocks noGrp="1"/>
          </p:cNvSpPr>
          <p:nvPr>
            <p:ph type="sldNum" sz="quarter" idx="5"/>
          </p:nvPr>
        </p:nvSpPr>
        <p:spPr/>
        <p:txBody>
          <a:bodyPr/>
          <a:lstStyle/>
          <a:p>
            <a:fld id="{64E596FF-A05D-4CE2-AD28-EC15C8D2C99B}" type="slidenum">
              <a:rPr lang="en-US" smtClean="0"/>
              <a:t>3</a:t>
            </a:fld>
            <a:endParaRPr lang="en-US"/>
          </a:p>
        </p:txBody>
      </p:sp>
    </p:spTree>
    <p:extLst>
      <p:ext uri="{BB962C8B-B14F-4D97-AF65-F5344CB8AC3E}">
        <p14:creationId xmlns:p14="http://schemas.microsoft.com/office/powerpoint/2010/main" val="4167524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Alright,</a:t>
            </a:r>
            <a:r>
              <a:rPr lang="en-US" baseline="0" dirty="0"/>
              <a:t> so the popular forms of payment. I think at least a few of these payment methods will be somewhat familiar to each of you. As you may assume, cash and credit or debit cards are common forms of payment methods – followed by EBT/Snap benefits, gift cards, and other e-commerce sites. We will go though each of these together this evening so feel free to ask questions as we go or we can take questions at the end. </a:t>
            </a:r>
            <a:endParaRPr lang="en-US" dirty="0"/>
          </a:p>
          <a:p>
            <a:endParaRPr lang="en-US" dirty="0"/>
          </a:p>
        </p:txBody>
      </p:sp>
      <p:sp>
        <p:nvSpPr>
          <p:cNvPr id="4" name="Slide Number Placeholder 3"/>
          <p:cNvSpPr>
            <a:spLocks noGrp="1"/>
          </p:cNvSpPr>
          <p:nvPr>
            <p:ph type="sldNum" sz="quarter" idx="5"/>
          </p:nvPr>
        </p:nvSpPr>
        <p:spPr/>
        <p:txBody>
          <a:bodyPr/>
          <a:lstStyle/>
          <a:p>
            <a:fld id="{64E596FF-A05D-4CE2-AD28-EC15C8D2C99B}" type="slidenum">
              <a:rPr lang="en-US" smtClean="0"/>
              <a:t>4</a:t>
            </a:fld>
            <a:endParaRPr lang="en-US"/>
          </a:p>
        </p:txBody>
      </p:sp>
    </p:spTree>
    <p:extLst>
      <p:ext uri="{BB962C8B-B14F-4D97-AF65-F5344CB8AC3E}">
        <p14:creationId xmlns:p14="http://schemas.microsoft.com/office/powerpoint/2010/main" val="1697882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we will talk about cash. The great thing about cash is that it is pretty</a:t>
            </a:r>
            <a:r>
              <a:rPr lang="en-US" baseline="0" dirty="0"/>
              <a:t> easy for sellers to track and exchange back and forth with customers. You aren’t obligated to any additional technology or service fees. However, cash use is on the decline. A lot of people are refraining from carrying cash anymore. Statistics say about 16% of consumers carry cash on them – that’s less than a quarter of consumers. On top of that – younger adults are even less likely to carry cash. So if you are only accepting cash as a payment method, you could be missing out on potential customers. </a:t>
            </a:r>
            <a:endParaRPr lang="en-US" dirty="0"/>
          </a:p>
          <a:p>
            <a:endParaRPr lang="en-US" dirty="0"/>
          </a:p>
        </p:txBody>
      </p:sp>
      <p:sp>
        <p:nvSpPr>
          <p:cNvPr id="4" name="Slide Number Placeholder 3"/>
          <p:cNvSpPr>
            <a:spLocks noGrp="1"/>
          </p:cNvSpPr>
          <p:nvPr>
            <p:ph type="sldNum" sz="quarter" idx="5"/>
          </p:nvPr>
        </p:nvSpPr>
        <p:spPr/>
        <p:txBody>
          <a:bodyPr/>
          <a:lstStyle/>
          <a:p>
            <a:fld id="{64E596FF-A05D-4CE2-AD28-EC15C8D2C99B}" type="slidenum">
              <a:rPr lang="en-US" smtClean="0"/>
              <a:t>5</a:t>
            </a:fld>
            <a:endParaRPr lang="en-US"/>
          </a:p>
        </p:txBody>
      </p:sp>
    </p:spTree>
    <p:extLst>
      <p:ext uri="{BB962C8B-B14F-4D97-AF65-F5344CB8AC3E}">
        <p14:creationId xmlns:p14="http://schemas.microsoft.com/office/powerpoint/2010/main" val="2828625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we talked about on our last slide, cash</a:t>
            </a:r>
            <a:r>
              <a:rPr lang="en-US" baseline="0" dirty="0"/>
              <a:t> use is on the decline. Mostly because technology has made it easier for people to avoid carrying cash and change around with them. It is easy for us to swipe our little cards than to carry exact change in our pockets. Not to say that cash is not still an acceptable form of payment, but be sure to think about the ways to capture all of your potential customers.</a:t>
            </a:r>
            <a:endParaRPr lang="en-US" dirty="0"/>
          </a:p>
        </p:txBody>
      </p:sp>
      <p:sp>
        <p:nvSpPr>
          <p:cNvPr id="4" name="Slide Number Placeholder 3"/>
          <p:cNvSpPr>
            <a:spLocks noGrp="1"/>
          </p:cNvSpPr>
          <p:nvPr>
            <p:ph type="sldNum" sz="quarter" idx="5"/>
          </p:nvPr>
        </p:nvSpPr>
        <p:spPr/>
        <p:txBody>
          <a:bodyPr/>
          <a:lstStyle/>
          <a:p>
            <a:fld id="{64E596FF-A05D-4CE2-AD28-EC15C8D2C99B}" type="slidenum">
              <a:rPr lang="en-US" smtClean="0"/>
              <a:t>6</a:t>
            </a:fld>
            <a:endParaRPr lang="en-US"/>
          </a:p>
        </p:txBody>
      </p:sp>
    </p:spTree>
    <p:extLst>
      <p:ext uri="{BB962C8B-B14F-4D97-AF65-F5344CB8AC3E}">
        <p14:creationId xmlns:p14="http://schemas.microsoft.com/office/powerpoint/2010/main" val="2966880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to do</a:t>
            </a:r>
            <a:r>
              <a:rPr lang="en-US" baseline="0" dirty="0"/>
              <a:t> or not to do? Like I said, cash is still a perfectly okay form of payment. We don’t want to alienate our cash-carrying customers. They are often loyal and come to the market with your product in mind. But we also want to think about accepting more than just cash so we can reach consumers of other payment types. </a:t>
            </a:r>
            <a:endParaRPr lang="en-US" dirty="0"/>
          </a:p>
          <a:p>
            <a:endParaRPr lang="en-US" dirty="0"/>
          </a:p>
        </p:txBody>
      </p:sp>
      <p:sp>
        <p:nvSpPr>
          <p:cNvPr id="4" name="Slide Number Placeholder 3"/>
          <p:cNvSpPr>
            <a:spLocks noGrp="1"/>
          </p:cNvSpPr>
          <p:nvPr>
            <p:ph type="sldNum" sz="quarter" idx="5"/>
          </p:nvPr>
        </p:nvSpPr>
        <p:spPr/>
        <p:txBody>
          <a:bodyPr/>
          <a:lstStyle/>
          <a:p>
            <a:fld id="{64E596FF-A05D-4CE2-AD28-EC15C8D2C99B}" type="slidenum">
              <a:rPr lang="en-US" smtClean="0"/>
              <a:t>7</a:t>
            </a:fld>
            <a:endParaRPr lang="en-US"/>
          </a:p>
        </p:txBody>
      </p:sp>
    </p:spTree>
    <p:extLst>
      <p:ext uri="{BB962C8B-B14F-4D97-AF65-F5344CB8AC3E}">
        <p14:creationId xmlns:p14="http://schemas.microsoft.com/office/powerpoint/2010/main" val="2954543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how to accept cards. First, you will need a mobile card reader if you do not already have one.</a:t>
            </a:r>
            <a:r>
              <a:rPr lang="en-US" baseline="0" dirty="0"/>
              <a:t> You will plug in this card reader to your smartphone or some of them are stand alone styles which don’t attach to your phone. You will total up the customers purchase and they will swipe, insert, tap, et their cards. And it can be that easy! </a:t>
            </a:r>
            <a:endParaRPr lang="en-US" dirty="0"/>
          </a:p>
          <a:p>
            <a:endParaRPr lang="en-US" dirty="0"/>
          </a:p>
        </p:txBody>
      </p:sp>
      <p:sp>
        <p:nvSpPr>
          <p:cNvPr id="4" name="Slide Number Placeholder 3"/>
          <p:cNvSpPr>
            <a:spLocks noGrp="1"/>
          </p:cNvSpPr>
          <p:nvPr>
            <p:ph type="sldNum" sz="quarter" idx="5"/>
          </p:nvPr>
        </p:nvSpPr>
        <p:spPr/>
        <p:txBody>
          <a:bodyPr/>
          <a:lstStyle/>
          <a:p>
            <a:fld id="{64E596FF-A05D-4CE2-AD28-EC15C8D2C99B}" type="slidenum">
              <a:rPr lang="en-US" smtClean="0"/>
              <a:t>12</a:t>
            </a:fld>
            <a:endParaRPr lang="en-US"/>
          </a:p>
        </p:txBody>
      </p:sp>
    </p:spTree>
    <p:extLst>
      <p:ext uri="{BB962C8B-B14F-4D97-AF65-F5344CB8AC3E}">
        <p14:creationId xmlns:p14="http://schemas.microsoft.com/office/powerpoint/2010/main" val="2830872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to re-cap. With plastic currency being the preferred payment method of many consumers, accepting credit and debit cards is almost non-negotiable</a:t>
            </a:r>
            <a:r>
              <a:rPr lang="en-US" baseline="0" dirty="0"/>
              <a:t> to not accept it. Plus, with the added theory behind consumer purchasing with cards – it could be a payment method for you to explore for sure. </a:t>
            </a:r>
            <a:endParaRPr lang="en-US" dirty="0"/>
          </a:p>
          <a:p>
            <a:endParaRPr lang="en-US" dirty="0"/>
          </a:p>
        </p:txBody>
      </p:sp>
      <p:sp>
        <p:nvSpPr>
          <p:cNvPr id="4" name="Slide Number Placeholder 3"/>
          <p:cNvSpPr>
            <a:spLocks noGrp="1"/>
          </p:cNvSpPr>
          <p:nvPr>
            <p:ph type="sldNum" sz="quarter" idx="5"/>
          </p:nvPr>
        </p:nvSpPr>
        <p:spPr/>
        <p:txBody>
          <a:bodyPr/>
          <a:lstStyle/>
          <a:p>
            <a:fld id="{64E596FF-A05D-4CE2-AD28-EC15C8D2C99B}" type="slidenum">
              <a:rPr lang="en-US" smtClean="0"/>
              <a:t>13</a:t>
            </a:fld>
            <a:endParaRPr lang="en-US"/>
          </a:p>
        </p:txBody>
      </p:sp>
    </p:spTree>
    <p:extLst>
      <p:ext uri="{BB962C8B-B14F-4D97-AF65-F5344CB8AC3E}">
        <p14:creationId xmlns:p14="http://schemas.microsoft.com/office/powerpoint/2010/main" val="27099755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43050" y="1651362"/>
            <a:ext cx="9144000" cy="982053"/>
          </a:xfrm>
        </p:spPr>
        <p:txBody>
          <a:bodyPr anchor="b"/>
          <a:lstStyle>
            <a:lvl1pPr algn="l">
              <a:defRPr sz="6000"/>
            </a:lvl1pPr>
          </a:lstStyle>
          <a:p>
            <a:r>
              <a:rPr lang="en-US"/>
              <a:t>CENTER FOR CROP DIVERSIFICATION</a:t>
            </a:r>
          </a:p>
        </p:txBody>
      </p:sp>
      <p:sp>
        <p:nvSpPr>
          <p:cNvPr id="3" name="Subtitle 2"/>
          <p:cNvSpPr>
            <a:spLocks noGrp="1"/>
          </p:cNvSpPr>
          <p:nvPr>
            <p:ph type="subTitle" idx="1" hasCustomPrompt="1"/>
          </p:nvPr>
        </p:nvSpPr>
        <p:spPr>
          <a:xfrm>
            <a:off x="1543050" y="2834542"/>
            <a:ext cx="9144000" cy="422205"/>
          </a:xfrm>
        </p:spPr>
        <p:txBody>
          <a:bodyPr/>
          <a:lstStyle>
            <a:lvl1pPr marL="0" indent="0" algn="l">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3500" y="3636222"/>
            <a:ext cx="7536903" cy="2989638"/>
          </a:xfrm>
          <a:prstGeom prst="rect">
            <a:avLst/>
          </a:prstGeom>
        </p:spPr>
      </p:pic>
      <p:grpSp>
        <p:nvGrpSpPr>
          <p:cNvPr id="106" name="Group 105"/>
          <p:cNvGrpSpPr/>
          <p:nvPr userDrawn="1"/>
        </p:nvGrpSpPr>
        <p:grpSpPr>
          <a:xfrm>
            <a:off x="123622" y="68893"/>
            <a:ext cx="471004" cy="6701566"/>
            <a:chOff x="88698" y="68893"/>
            <a:chExt cx="471004" cy="6701566"/>
          </a:xfrm>
        </p:grpSpPr>
        <p:sp>
          <p:nvSpPr>
            <p:cNvPr id="24" name="Oval 23"/>
            <p:cNvSpPr/>
            <p:nvPr userDrawn="1"/>
          </p:nvSpPr>
          <p:spPr>
            <a:xfrm>
              <a:off x="88698" y="68893"/>
              <a:ext cx="471004" cy="4718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userDrawn="1"/>
          </p:nvSpPr>
          <p:spPr>
            <a:xfrm>
              <a:off x="88698" y="689410"/>
              <a:ext cx="471004" cy="4718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userDrawn="1"/>
          </p:nvSpPr>
          <p:spPr>
            <a:xfrm>
              <a:off x="88698" y="1309926"/>
              <a:ext cx="471004" cy="4718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88698" y="1930443"/>
              <a:ext cx="471004" cy="4718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userDrawn="1"/>
          </p:nvSpPr>
          <p:spPr>
            <a:xfrm>
              <a:off x="88698" y="2557100"/>
              <a:ext cx="471004" cy="4718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a:off x="88698" y="3183758"/>
              <a:ext cx="471004" cy="4718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userDrawn="1"/>
          </p:nvSpPr>
          <p:spPr>
            <a:xfrm>
              <a:off x="88698" y="3810416"/>
              <a:ext cx="471004" cy="4718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userDrawn="1"/>
          </p:nvSpPr>
          <p:spPr>
            <a:xfrm>
              <a:off x="88698" y="4430933"/>
              <a:ext cx="471004" cy="4718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userDrawn="1"/>
          </p:nvSpPr>
          <p:spPr>
            <a:xfrm>
              <a:off x="88698" y="5051450"/>
              <a:ext cx="471004" cy="4718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userDrawn="1"/>
          </p:nvSpPr>
          <p:spPr>
            <a:xfrm>
              <a:off x="88698" y="5671965"/>
              <a:ext cx="471004" cy="4718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userDrawn="1"/>
          </p:nvSpPr>
          <p:spPr>
            <a:xfrm>
              <a:off x="88698" y="6298623"/>
              <a:ext cx="471004" cy="4718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p:cNvGrpSpPr/>
          <p:nvPr userDrawn="1"/>
        </p:nvGrpSpPr>
        <p:grpSpPr>
          <a:xfrm>
            <a:off x="-3308025" y="-1826535"/>
            <a:ext cx="896460" cy="10767240"/>
            <a:chOff x="117122" y="63500"/>
            <a:chExt cx="562328" cy="6754039"/>
          </a:xfrm>
        </p:grpSpPr>
        <p:sp>
          <p:nvSpPr>
            <p:cNvPr id="58" name="Oval 57"/>
            <p:cNvSpPr/>
            <p:nvPr userDrawn="1"/>
          </p:nvSpPr>
          <p:spPr>
            <a:xfrm>
              <a:off x="117122" y="63500"/>
              <a:ext cx="3048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userDrawn="1"/>
          </p:nvSpPr>
          <p:spPr>
            <a:xfrm>
              <a:off x="467078" y="303389"/>
              <a:ext cx="212372" cy="2123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userDrawn="1"/>
          </p:nvSpPr>
          <p:spPr>
            <a:xfrm>
              <a:off x="117122" y="468313"/>
              <a:ext cx="3048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userDrawn="1"/>
          </p:nvSpPr>
          <p:spPr>
            <a:xfrm>
              <a:off x="467078" y="708202"/>
              <a:ext cx="212372" cy="2123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userDrawn="1"/>
          </p:nvSpPr>
          <p:spPr>
            <a:xfrm>
              <a:off x="117122" y="873126"/>
              <a:ext cx="3048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userDrawn="1"/>
          </p:nvSpPr>
          <p:spPr>
            <a:xfrm>
              <a:off x="467078" y="1113015"/>
              <a:ext cx="212372" cy="2123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userDrawn="1"/>
          </p:nvSpPr>
          <p:spPr>
            <a:xfrm>
              <a:off x="117122" y="1277939"/>
              <a:ext cx="3048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userDrawn="1"/>
          </p:nvSpPr>
          <p:spPr>
            <a:xfrm>
              <a:off x="467078" y="1517828"/>
              <a:ext cx="212372" cy="2123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userDrawn="1"/>
          </p:nvSpPr>
          <p:spPr>
            <a:xfrm>
              <a:off x="117122" y="1678785"/>
              <a:ext cx="3048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userDrawn="1"/>
          </p:nvSpPr>
          <p:spPr>
            <a:xfrm>
              <a:off x="467078" y="1918674"/>
              <a:ext cx="212372" cy="2123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userDrawn="1"/>
          </p:nvSpPr>
          <p:spPr>
            <a:xfrm>
              <a:off x="117122" y="2079631"/>
              <a:ext cx="3048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userDrawn="1"/>
          </p:nvSpPr>
          <p:spPr>
            <a:xfrm>
              <a:off x="467078" y="2319520"/>
              <a:ext cx="212372" cy="2123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userDrawn="1"/>
          </p:nvSpPr>
          <p:spPr>
            <a:xfrm>
              <a:off x="117122" y="2480477"/>
              <a:ext cx="3048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userDrawn="1"/>
          </p:nvSpPr>
          <p:spPr>
            <a:xfrm>
              <a:off x="467078" y="2720366"/>
              <a:ext cx="212372" cy="2123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userDrawn="1"/>
          </p:nvSpPr>
          <p:spPr>
            <a:xfrm>
              <a:off x="117122" y="2885290"/>
              <a:ext cx="3048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userDrawn="1"/>
          </p:nvSpPr>
          <p:spPr>
            <a:xfrm>
              <a:off x="467078" y="3125179"/>
              <a:ext cx="212372" cy="2123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userDrawn="1"/>
          </p:nvSpPr>
          <p:spPr>
            <a:xfrm>
              <a:off x="117122" y="3290103"/>
              <a:ext cx="3048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userDrawn="1"/>
          </p:nvSpPr>
          <p:spPr>
            <a:xfrm>
              <a:off x="467078" y="3529992"/>
              <a:ext cx="212372" cy="2123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userDrawn="1"/>
          </p:nvSpPr>
          <p:spPr>
            <a:xfrm>
              <a:off x="117122" y="3694916"/>
              <a:ext cx="3048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userDrawn="1"/>
          </p:nvSpPr>
          <p:spPr>
            <a:xfrm>
              <a:off x="467078" y="3934805"/>
              <a:ext cx="212372" cy="2123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userDrawn="1"/>
          </p:nvSpPr>
          <p:spPr>
            <a:xfrm>
              <a:off x="117122" y="4095762"/>
              <a:ext cx="3048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userDrawn="1"/>
          </p:nvSpPr>
          <p:spPr>
            <a:xfrm>
              <a:off x="467078" y="4335651"/>
              <a:ext cx="212372" cy="2123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userDrawn="1"/>
          </p:nvSpPr>
          <p:spPr>
            <a:xfrm>
              <a:off x="117122" y="4496608"/>
              <a:ext cx="3048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userDrawn="1"/>
          </p:nvSpPr>
          <p:spPr>
            <a:xfrm>
              <a:off x="467078" y="4736497"/>
              <a:ext cx="212372" cy="2123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userDrawn="1"/>
          </p:nvSpPr>
          <p:spPr>
            <a:xfrm>
              <a:off x="117122" y="4897454"/>
              <a:ext cx="3048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userDrawn="1"/>
          </p:nvSpPr>
          <p:spPr>
            <a:xfrm>
              <a:off x="467078" y="5137343"/>
              <a:ext cx="212372" cy="2123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userDrawn="1"/>
          </p:nvSpPr>
          <p:spPr>
            <a:xfrm>
              <a:off x="117122" y="5302267"/>
              <a:ext cx="3048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userDrawn="1"/>
          </p:nvSpPr>
          <p:spPr>
            <a:xfrm>
              <a:off x="467078" y="5542156"/>
              <a:ext cx="212372" cy="2123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userDrawn="1"/>
          </p:nvSpPr>
          <p:spPr>
            <a:xfrm>
              <a:off x="117122" y="5707080"/>
              <a:ext cx="3048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userDrawn="1"/>
          </p:nvSpPr>
          <p:spPr>
            <a:xfrm>
              <a:off x="467078" y="5946969"/>
              <a:ext cx="212372" cy="2123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userDrawn="1"/>
          </p:nvSpPr>
          <p:spPr>
            <a:xfrm>
              <a:off x="117122" y="6111893"/>
              <a:ext cx="3048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userDrawn="1"/>
          </p:nvSpPr>
          <p:spPr>
            <a:xfrm>
              <a:off x="467078" y="6351782"/>
              <a:ext cx="212372" cy="2123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userDrawn="1"/>
          </p:nvSpPr>
          <p:spPr>
            <a:xfrm>
              <a:off x="117122" y="6512739"/>
              <a:ext cx="3048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104"/>
          <p:cNvGrpSpPr/>
          <p:nvPr userDrawn="1"/>
        </p:nvGrpSpPr>
        <p:grpSpPr>
          <a:xfrm>
            <a:off x="72856" y="11310"/>
            <a:ext cx="572536" cy="6803276"/>
            <a:chOff x="22056" y="11310"/>
            <a:chExt cx="572536" cy="6803276"/>
          </a:xfrm>
        </p:grpSpPr>
        <p:sp>
          <p:nvSpPr>
            <p:cNvPr id="94" name="Oval 93"/>
            <p:cNvSpPr/>
            <p:nvPr userDrawn="1"/>
          </p:nvSpPr>
          <p:spPr>
            <a:xfrm>
              <a:off x="22056" y="11310"/>
              <a:ext cx="572536" cy="573546"/>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userDrawn="1"/>
          </p:nvSpPr>
          <p:spPr>
            <a:xfrm>
              <a:off x="22056" y="631827"/>
              <a:ext cx="572536" cy="573546"/>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userDrawn="1"/>
          </p:nvSpPr>
          <p:spPr>
            <a:xfrm>
              <a:off x="22056" y="1252343"/>
              <a:ext cx="572536" cy="573546"/>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userDrawn="1"/>
          </p:nvSpPr>
          <p:spPr>
            <a:xfrm>
              <a:off x="22056" y="1872860"/>
              <a:ext cx="572536" cy="573546"/>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userDrawn="1"/>
          </p:nvSpPr>
          <p:spPr>
            <a:xfrm>
              <a:off x="22056" y="2499517"/>
              <a:ext cx="572536" cy="573546"/>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userDrawn="1"/>
          </p:nvSpPr>
          <p:spPr>
            <a:xfrm>
              <a:off x="22056" y="3126175"/>
              <a:ext cx="572536" cy="573546"/>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userDrawn="1"/>
          </p:nvSpPr>
          <p:spPr>
            <a:xfrm>
              <a:off x="22056" y="3752833"/>
              <a:ext cx="572536" cy="573546"/>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userDrawn="1"/>
          </p:nvSpPr>
          <p:spPr>
            <a:xfrm>
              <a:off x="22056" y="4373350"/>
              <a:ext cx="572536" cy="573546"/>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userDrawn="1"/>
          </p:nvSpPr>
          <p:spPr>
            <a:xfrm>
              <a:off x="22056" y="4993867"/>
              <a:ext cx="572536" cy="573546"/>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userDrawn="1"/>
          </p:nvSpPr>
          <p:spPr>
            <a:xfrm>
              <a:off x="22056" y="5614382"/>
              <a:ext cx="572536" cy="573546"/>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userDrawn="1"/>
          </p:nvSpPr>
          <p:spPr>
            <a:xfrm>
              <a:off x="22056" y="6241040"/>
              <a:ext cx="572536" cy="573546"/>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6"/>
          <p:cNvGrpSpPr/>
          <p:nvPr userDrawn="1"/>
        </p:nvGrpSpPr>
        <p:grpSpPr>
          <a:xfrm>
            <a:off x="680282" y="-183484"/>
            <a:ext cx="328176" cy="7176076"/>
            <a:chOff x="629482" y="-183484"/>
            <a:chExt cx="328176" cy="7176076"/>
          </a:xfrm>
        </p:grpSpPr>
        <p:sp>
          <p:nvSpPr>
            <p:cNvPr id="25" name="Oval 24"/>
            <p:cNvSpPr/>
            <p:nvPr userDrawn="1"/>
          </p:nvSpPr>
          <p:spPr>
            <a:xfrm>
              <a:off x="629482" y="440245"/>
              <a:ext cx="328176" cy="3287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userDrawn="1"/>
          </p:nvSpPr>
          <p:spPr>
            <a:xfrm>
              <a:off x="629482" y="1060762"/>
              <a:ext cx="328176" cy="3287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629482" y="1681279"/>
              <a:ext cx="328176" cy="3287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userDrawn="1"/>
          </p:nvSpPr>
          <p:spPr>
            <a:xfrm>
              <a:off x="629482" y="2301796"/>
              <a:ext cx="328176" cy="3287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userDrawn="1"/>
          </p:nvSpPr>
          <p:spPr>
            <a:xfrm>
              <a:off x="629482" y="2928452"/>
              <a:ext cx="328176" cy="3287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userDrawn="1"/>
          </p:nvSpPr>
          <p:spPr>
            <a:xfrm>
              <a:off x="629482" y="3555110"/>
              <a:ext cx="328176" cy="3287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629482" y="4181768"/>
              <a:ext cx="328176" cy="3287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userDrawn="1"/>
          </p:nvSpPr>
          <p:spPr>
            <a:xfrm>
              <a:off x="629482" y="4802285"/>
              <a:ext cx="328176" cy="3287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userDrawn="1"/>
          </p:nvSpPr>
          <p:spPr>
            <a:xfrm>
              <a:off x="629482" y="5422802"/>
              <a:ext cx="328176" cy="3287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userDrawn="1"/>
          </p:nvSpPr>
          <p:spPr>
            <a:xfrm>
              <a:off x="629482" y="6043319"/>
              <a:ext cx="328176" cy="3287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userDrawn="1"/>
          </p:nvSpPr>
          <p:spPr>
            <a:xfrm>
              <a:off x="629482" y="6663836"/>
              <a:ext cx="328176" cy="3287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userDrawn="1"/>
          </p:nvSpPr>
          <p:spPr>
            <a:xfrm>
              <a:off x="629482" y="-183484"/>
              <a:ext cx="328176" cy="3287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9" name="Straight Connector 108"/>
          <p:cNvCxnSpPr/>
          <p:nvPr userDrawn="1"/>
        </p:nvCxnSpPr>
        <p:spPr>
          <a:xfrm>
            <a:off x="1543050" y="2708851"/>
            <a:ext cx="8955314" cy="0"/>
          </a:xfrm>
          <a:prstGeom prst="line">
            <a:avLst/>
          </a:prstGeom>
          <a:ln w="101600"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1" name="Picture 9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10879" y="3871992"/>
            <a:ext cx="1376245" cy="1817987"/>
          </a:xfrm>
          <a:prstGeom prst="rect">
            <a:avLst/>
          </a:prstGeom>
        </p:spPr>
      </p:pic>
    </p:spTree>
    <p:extLst>
      <p:ext uri="{BB962C8B-B14F-4D97-AF65-F5344CB8AC3E}">
        <p14:creationId xmlns:p14="http://schemas.microsoft.com/office/powerpoint/2010/main" val="3133332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9068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Rectangle 7"/>
          <p:cNvSpPr/>
          <p:nvPr userDrawn="1"/>
        </p:nvSpPr>
        <p:spPr>
          <a:xfrm>
            <a:off x="429757" y="1160136"/>
            <a:ext cx="3618078" cy="5486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86961" y="1160136"/>
            <a:ext cx="3618078" cy="54864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8144166" y="1160136"/>
            <a:ext cx="3618078" cy="5486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userDrawn="1">
            <p:ph sz="half" idx="2"/>
          </p:nvPr>
        </p:nvSpPr>
        <p:spPr>
          <a:xfrm>
            <a:off x="574156" y="4090030"/>
            <a:ext cx="3329277" cy="2371724"/>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userDrawn="1">
            <p:ph type="title"/>
          </p:nvPr>
        </p:nvSpPr>
        <p:spPr>
          <a:xfrm>
            <a:off x="611863" y="244444"/>
            <a:ext cx="10515600" cy="786230"/>
          </a:xfrm>
        </p:spPr>
        <p:txBody>
          <a:bodyPr anchor="b">
            <a:normAutofit/>
          </a:bodyPr>
          <a:lstStyle>
            <a:lvl1pPr>
              <a:defRPr sz="4400">
                <a:solidFill>
                  <a:schemeClr val="tx1"/>
                </a:solidFill>
              </a:defRPr>
            </a:lvl1pPr>
          </a:lstStyle>
          <a:p>
            <a:r>
              <a:rPr lang="en-US"/>
              <a:t>Click to edit Master title style</a:t>
            </a:r>
          </a:p>
        </p:txBody>
      </p:sp>
      <p:sp>
        <p:nvSpPr>
          <p:cNvPr id="15" name="Picture Placeholder 14"/>
          <p:cNvSpPr>
            <a:spLocks noGrp="1"/>
          </p:cNvSpPr>
          <p:nvPr>
            <p:ph type="pic" sz="quarter" idx="10"/>
          </p:nvPr>
        </p:nvSpPr>
        <p:spPr>
          <a:xfrm>
            <a:off x="429757" y="1160138"/>
            <a:ext cx="3618077" cy="2745112"/>
          </a:xfrm>
        </p:spPr>
        <p:txBody>
          <a:bodyPr/>
          <a:lstStyle/>
          <a:p>
            <a:endParaRPr lang="en-US"/>
          </a:p>
        </p:txBody>
      </p:sp>
      <p:sp>
        <p:nvSpPr>
          <p:cNvPr id="16" name="Picture Placeholder 14"/>
          <p:cNvSpPr>
            <a:spLocks noGrp="1"/>
          </p:cNvSpPr>
          <p:nvPr>
            <p:ph type="pic" sz="quarter" idx="11"/>
          </p:nvPr>
        </p:nvSpPr>
        <p:spPr>
          <a:xfrm>
            <a:off x="4286962" y="3903336"/>
            <a:ext cx="3618077" cy="2745112"/>
          </a:xfrm>
        </p:spPr>
        <p:txBody>
          <a:bodyPr/>
          <a:lstStyle/>
          <a:p>
            <a:endParaRPr lang="en-US"/>
          </a:p>
        </p:txBody>
      </p:sp>
      <p:sp>
        <p:nvSpPr>
          <p:cNvPr id="17" name="Picture Placeholder 14"/>
          <p:cNvSpPr>
            <a:spLocks noGrp="1"/>
          </p:cNvSpPr>
          <p:nvPr>
            <p:ph type="pic" sz="quarter" idx="12"/>
          </p:nvPr>
        </p:nvSpPr>
        <p:spPr>
          <a:xfrm>
            <a:off x="8144165" y="1160138"/>
            <a:ext cx="3618077" cy="2745112"/>
          </a:xfrm>
        </p:spPr>
        <p:txBody>
          <a:bodyPr/>
          <a:lstStyle/>
          <a:p>
            <a:endParaRPr lang="en-US"/>
          </a:p>
        </p:txBody>
      </p:sp>
      <p:sp>
        <p:nvSpPr>
          <p:cNvPr id="18" name="Content Placeholder 3"/>
          <p:cNvSpPr>
            <a:spLocks noGrp="1"/>
          </p:cNvSpPr>
          <p:nvPr>
            <p:ph sz="half" idx="13"/>
          </p:nvPr>
        </p:nvSpPr>
        <p:spPr>
          <a:xfrm>
            <a:off x="4431361" y="1345874"/>
            <a:ext cx="3329277" cy="2371724"/>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p:cNvSpPr>
            <a:spLocks noGrp="1"/>
          </p:cNvSpPr>
          <p:nvPr>
            <p:ph sz="half" idx="14"/>
          </p:nvPr>
        </p:nvSpPr>
        <p:spPr>
          <a:xfrm>
            <a:off x="8288564" y="4090030"/>
            <a:ext cx="3329277" cy="2371724"/>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5241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0" name="Rectangle 9"/>
          <p:cNvSpPr/>
          <p:nvPr userDrawn="1"/>
        </p:nvSpPr>
        <p:spPr>
          <a:xfrm>
            <a:off x="6715124" y="3638550"/>
            <a:ext cx="5476876" cy="3219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userDrawn="1">
            <p:ph sz="half" idx="2"/>
          </p:nvPr>
        </p:nvSpPr>
        <p:spPr>
          <a:xfrm>
            <a:off x="611863" y="1280156"/>
            <a:ext cx="5865137" cy="5158744"/>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userDrawn="1">
            <p:ph type="title" hasCustomPrompt="1"/>
          </p:nvPr>
        </p:nvSpPr>
        <p:spPr>
          <a:xfrm>
            <a:off x="611863" y="244444"/>
            <a:ext cx="5756944" cy="786230"/>
          </a:xfrm>
        </p:spPr>
        <p:txBody>
          <a:bodyPr anchor="b">
            <a:normAutofit/>
          </a:bodyPr>
          <a:lstStyle>
            <a:lvl1pPr>
              <a:defRPr sz="4400">
                <a:solidFill>
                  <a:schemeClr val="tx1"/>
                </a:solidFill>
              </a:defRPr>
            </a:lvl1pPr>
          </a:lstStyle>
          <a:p>
            <a:r>
              <a:rPr lang="en-US"/>
              <a:t>Click to edit title</a:t>
            </a:r>
          </a:p>
        </p:txBody>
      </p:sp>
      <p:sp>
        <p:nvSpPr>
          <p:cNvPr id="17" name="Picture Placeholder 14"/>
          <p:cNvSpPr>
            <a:spLocks noGrp="1"/>
          </p:cNvSpPr>
          <p:nvPr>
            <p:ph type="pic" sz="quarter" idx="12"/>
          </p:nvPr>
        </p:nvSpPr>
        <p:spPr>
          <a:xfrm>
            <a:off x="6715125" y="0"/>
            <a:ext cx="5476875" cy="3638550"/>
          </a:xfrm>
        </p:spPr>
        <p:txBody>
          <a:bodyPr/>
          <a:lstStyle/>
          <a:p>
            <a:endParaRPr lang="en-US"/>
          </a:p>
        </p:txBody>
      </p:sp>
      <p:sp>
        <p:nvSpPr>
          <p:cNvPr id="19" name="Content Placeholder 3"/>
          <p:cNvSpPr>
            <a:spLocks noGrp="1"/>
          </p:cNvSpPr>
          <p:nvPr>
            <p:ph sz="half" idx="14"/>
          </p:nvPr>
        </p:nvSpPr>
        <p:spPr>
          <a:xfrm>
            <a:off x="6859525" y="3818568"/>
            <a:ext cx="5170550" cy="2827968"/>
          </a:xfrm>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2" name="Group 11"/>
          <p:cNvGrpSpPr/>
          <p:nvPr userDrawn="1"/>
        </p:nvGrpSpPr>
        <p:grpSpPr>
          <a:xfrm rot="10800000">
            <a:off x="611863" y="1101319"/>
            <a:ext cx="5865137" cy="108192"/>
            <a:chOff x="-71435" y="1113063"/>
            <a:chExt cx="5865137" cy="108192"/>
          </a:xfrm>
        </p:grpSpPr>
        <p:cxnSp>
          <p:nvCxnSpPr>
            <p:cNvPr id="13" name="Straight Connector 12"/>
            <p:cNvCxnSpPr/>
            <p:nvPr userDrawn="1"/>
          </p:nvCxnSpPr>
          <p:spPr>
            <a:xfrm rot="10800000" flipH="1">
              <a:off x="645200" y="1167159"/>
              <a:ext cx="5148502" cy="0"/>
            </a:xfrm>
            <a:prstGeom prst="line">
              <a:avLst/>
            </a:prstGeom>
            <a:ln w="101600" cap="rnd">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userDrawn="1"/>
          </p:nvGrpSpPr>
          <p:grpSpPr>
            <a:xfrm>
              <a:off x="-71435" y="1113063"/>
              <a:ext cx="609450" cy="108192"/>
              <a:chOff x="572294" y="1645235"/>
              <a:chExt cx="627148" cy="111335"/>
            </a:xfrm>
          </p:grpSpPr>
          <p:sp>
            <p:nvSpPr>
              <p:cNvPr id="20" name="Oval 19"/>
              <p:cNvSpPr/>
              <p:nvPr userDrawn="1"/>
            </p:nvSpPr>
            <p:spPr>
              <a:xfrm>
                <a:off x="572294" y="1645235"/>
                <a:ext cx="111335" cy="111335"/>
              </a:xfrm>
              <a:prstGeom prst="ellipse">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 name="Oval 20"/>
              <p:cNvSpPr/>
              <p:nvPr userDrawn="1"/>
            </p:nvSpPr>
            <p:spPr>
              <a:xfrm>
                <a:off x="743438" y="1645235"/>
                <a:ext cx="111335" cy="111335"/>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Oval 21"/>
              <p:cNvSpPr/>
              <p:nvPr userDrawn="1"/>
            </p:nvSpPr>
            <p:spPr>
              <a:xfrm>
                <a:off x="914582" y="1645235"/>
                <a:ext cx="111335" cy="111335"/>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Oval 22"/>
              <p:cNvSpPr/>
              <p:nvPr userDrawn="1"/>
            </p:nvSpPr>
            <p:spPr>
              <a:xfrm>
                <a:off x="1088107" y="1645235"/>
                <a:ext cx="111335" cy="111335"/>
              </a:xfrm>
              <a:prstGeom prst="ellipse">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957972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543050" y="1651362"/>
            <a:ext cx="9144000" cy="982053"/>
          </a:xfrm>
        </p:spPr>
        <p:txBody>
          <a:bodyPr anchor="b"/>
          <a:lstStyle>
            <a:lvl1pPr algn="l">
              <a:defRPr sz="6000"/>
            </a:lvl1pPr>
          </a:lstStyle>
          <a:p>
            <a:r>
              <a:rPr lang="en-US"/>
              <a:t>CENTER FOR CROP DIVERSIFICATION</a:t>
            </a:r>
          </a:p>
        </p:txBody>
      </p:sp>
      <p:sp>
        <p:nvSpPr>
          <p:cNvPr id="4" name="Subtitle 2"/>
          <p:cNvSpPr>
            <a:spLocks noGrp="1"/>
          </p:cNvSpPr>
          <p:nvPr>
            <p:ph type="subTitle" idx="1" hasCustomPrompt="1"/>
          </p:nvPr>
        </p:nvSpPr>
        <p:spPr>
          <a:xfrm>
            <a:off x="1543050" y="2834542"/>
            <a:ext cx="9144000" cy="422205"/>
          </a:xfrm>
        </p:spPr>
        <p:txBody>
          <a:bodyPr/>
          <a:lstStyle>
            <a:lvl1pPr marL="0" indent="0" algn="l">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3500" y="3636222"/>
            <a:ext cx="7536903" cy="2989638"/>
          </a:xfrm>
          <a:prstGeom prst="rect">
            <a:avLst/>
          </a:prstGeom>
        </p:spPr>
      </p:pic>
      <p:grpSp>
        <p:nvGrpSpPr>
          <p:cNvPr id="6" name="Group 5"/>
          <p:cNvGrpSpPr/>
          <p:nvPr userDrawn="1"/>
        </p:nvGrpSpPr>
        <p:grpSpPr>
          <a:xfrm>
            <a:off x="123622" y="68893"/>
            <a:ext cx="471004" cy="6701566"/>
            <a:chOff x="88698" y="68893"/>
            <a:chExt cx="471004" cy="6701566"/>
          </a:xfrm>
        </p:grpSpPr>
        <p:sp>
          <p:nvSpPr>
            <p:cNvPr id="7" name="Oval 6"/>
            <p:cNvSpPr/>
            <p:nvPr userDrawn="1"/>
          </p:nvSpPr>
          <p:spPr>
            <a:xfrm>
              <a:off x="88698" y="68893"/>
              <a:ext cx="471004" cy="4718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88698" y="689410"/>
              <a:ext cx="471004" cy="4718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a:off x="88698" y="1309926"/>
              <a:ext cx="471004" cy="4718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88698" y="1930443"/>
              <a:ext cx="471004" cy="4718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88698" y="2557100"/>
              <a:ext cx="471004" cy="4718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userDrawn="1"/>
          </p:nvSpPr>
          <p:spPr>
            <a:xfrm>
              <a:off x="88698" y="3183758"/>
              <a:ext cx="471004" cy="4718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88698" y="3810416"/>
              <a:ext cx="471004" cy="4718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a:off x="88698" y="4430933"/>
              <a:ext cx="471004" cy="4718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userDrawn="1"/>
          </p:nvSpPr>
          <p:spPr>
            <a:xfrm>
              <a:off x="88698" y="5051450"/>
              <a:ext cx="471004" cy="4718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88698" y="5671965"/>
              <a:ext cx="471004" cy="4718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a:off x="88698" y="6298623"/>
              <a:ext cx="471004" cy="4718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userDrawn="1"/>
        </p:nvGrpSpPr>
        <p:grpSpPr>
          <a:xfrm>
            <a:off x="-1721262" y="-1963944"/>
            <a:ext cx="896460" cy="10767240"/>
            <a:chOff x="117122" y="63500"/>
            <a:chExt cx="562328" cy="6754039"/>
          </a:xfrm>
        </p:grpSpPr>
        <p:sp>
          <p:nvSpPr>
            <p:cNvPr id="19" name="Oval 18"/>
            <p:cNvSpPr/>
            <p:nvPr userDrawn="1"/>
          </p:nvSpPr>
          <p:spPr>
            <a:xfrm>
              <a:off x="117122" y="63500"/>
              <a:ext cx="3048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467078" y="303389"/>
              <a:ext cx="212372" cy="2123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userDrawn="1"/>
          </p:nvSpPr>
          <p:spPr>
            <a:xfrm>
              <a:off x="117122" y="468313"/>
              <a:ext cx="3048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userDrawn="1"/>
          </p:nvSpPr>
          <p:spPr>
            <a:xfrm>
              <a:off x="467078" y="708202"/>
              <a:ext cx="212372" cy="2123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userDrawn="1"/>
          </p:nvSpPr>
          <p:spPr>
            <a:xfrm>
              <a:off x="117122" y="873126"/>
              <a:ext cx="3048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467078" y="1113015"/>
              <a:ext cx="212372" cy="2123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117122" y="1277939"/>
              <a:ext cx="3048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467078" y="1517828"/>
              <a:ext cx="212372" cy="2123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userDrawn="1"/>
          </p:nvSpPr>
          <p:spPr>
            <a:xfrm>
              <a:off x="117122" y="1678785"/>
              <a:ext cx="3048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userDrawn="1"/>
          </p:nvSpPr>
          <p:spPr>
            <a:xfrm>
              <a:off x="467078" y="1918674"/>
              <a:ext cx="212372" cy="2123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userDrawn="1"/>
          </p:nvSpPr>
          <p:spPr>
            <a:xfrm>
              <a:off x="117122" y="2079631"/>
              <a:ext cx="3048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userDrawn="1"/>
          </p:nvSpPr>
          <p:spPr>
            <a:xfrm>
              <a:off x="467078" y="2319520"/>
              <a:ext cx="212372" cy="2123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117122" y="2480477"/>
              <a:ext cx="3048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467078" y="2720366"/>
              <a:ext cx="212372" cy="2123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userDrawn="1"/>
          </p:nvSpPr>
          <p:spPr>
            <a:xfrm>
              <a:off x="117122" y="2885290"/>
              <a:ext cx="3048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userDrawn="1"/>
          </p:nvSpPr>
          <p:spPr>
            <a:xfrm>
              <a:off x="467078" y="3125179"/>
              <a:ext cx="212372" cy="2123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userDrawn="1"/>
          </p:nvSpPr>
          <p:spPr>
            <a:xfrm>
              <a:off x="117122" y="3290103"/>
              <a:ext cx="3048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a:off x="467078" y="3529992"/>
              <a:ext cx="212372" cy="2123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userDrawn="1"/>
          </p:nvSpPr>
          <p:spPr>
            <a:xfrm>
              <a:off x="117122" y="3694916"/>
              <a:ext cx="3048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userDrawn="1"/>
          </p:nvSpPr>
          <p:spPr>
            <a:xfrm>
              <a:off x="467078" y="3934805"/>
              <a:ext cx="212372" cy="2123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117122" y="4095762"/>
              <a:ext cx="3048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userDrawn="1"/>
          </p:nvSpPr>
          <p:spPr>
            <a:xfrm>
              <a:off x="467078" y="4335651"/>
              <a:ext cx="212372" cy="2123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userDrawn="1"/>
          </p:nvSpPr>
          <p:spPr>
            <a:xfrm>
              <a:off x="117122" y="4496608"/>
              <a:ext cx="3048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userDrawn="1"/>
          </p:nvSpPr>
          <p:spPr>
            <a:xfrm>
              <a:off x="467078" y="4736497"/>
              <a:ext cx="212372" cy="2123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userDrawn="1"/>
          </p:nvSpPr>
          <p:spPr>
            <a:xfrm>
              <a:off x="117122" y="4897454"/>
              <a:ext cx="3048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userDrawn="1"/>
          </p:nvSpPr>
          <p:spPr>
            <a:xfrm>
              <a:off x="467078" y="5137343"/>
              <a:ext cx="212372" cy="2123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userDrawn="1"/>
          </p:nvSpPr>
          <p:spPr>
            <a:xfrm>
              <a:off x="117122" y="5302267"/>
              <a:ext cx="3048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userDrawn="1"/>
          </p:nvSpPr>
          <p:spPr>
            <a:xfrm>
              <a:off x="467078" y="5542156"/>
              <a:ext cx="212372" cy="2123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userDrawn="1"/>
          </p:nvSpPr>
          <p:spPr>
            <a:xfrm>
              <a:off x="117122" y="5707080"/>
              <a:ext cx="3048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userDrawn="1"/>
          </p:nvSpPr>
          <p:spPr>
            <a:xfrm>
              <a:off x="467078" y="5946969"/>
              <a:ext cx="212372" cy="2123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userDrawn="1"/>
          </p:nvSpPr>
          <p:spPr>
            <a:xfrm>
              <a:off x="117122" y="6111893"/>
              <a:ext cx="3048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userDrawn="1"/>
          </p:nvSpPr>
          <p:spPr>
            <a:xfrm>
              <a:off x="467078" y="6351782"/>
              <a:ext cx="212372" cy="2123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userDrawn="1"/>
          </p:nvSpPr>
          <p:spPr>
            <a:xfrm>
              <a:off x="117122" y="6512739"/>
              <a:ext cx="3048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userDrawn="1"/>
        </p:nvGrpSpPr>
        <p:grpSpPr>
          <a:xfrm>
            <a:off x="72856" y="11310"/>
            <a:ext cx="572536" cy="6803276"/>
            <a:chOff x="22056" y="11310"/>
            <a:chExt cx="572536" cy="6803276"/>
          </a:xfrm>
        </p:grpSpPr>
        <p:sp>
          <p:nvSpPr>
            <p:cNvPr id="53" name="Oval 52"/>
            <p:cNvSpPr/>
            <p:nvPr userDrawn="1"/>
          </p:nvSpPr>
          <p:spPr>
            <a:xfrm>
              <a:off x="22056" y="11310"/>
              <a:ext cx="572536" cy="573546"/>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userDrawn="1"/>
          </p:nvSpPr>
          <p:spPr>
            <a:xfrm>
              <a:off x="22056" y="631827"/>
              <a:ext cx="572536" cy="573546"/>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userDrawn="1"/>
          </p:nvSpPr>
          <p:spPr>
            <a:xfrm>
              <a:off x="22056" y="1252343"/>
              <a:ext cx="572536" cy="573546"/>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userDrawn="1"/>
          </p:nvSpPr>
          <p:spPr>
            <a:xfrm>
              <a:off x="22056" y="1872860"/>
              <a:ext cx="572536" cy="573546"/>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userDrawn="1"/>
          </p:nvSpPr>
          <p:spPr>
            <a:xfrm>
              <a:off x="22056" y="2499517"/>
              <a:ext cx="572536" cy="573546"/>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userDrawn="1"/>
          </p:nvSpPr>
          <p:spPr>
            <a:xfrm>
              <a:off x="22056" y="3126175"/>
              <a:ext cx="572536" cy="573546"/>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userDrawn="1"/>
          </p:nvSpPr>
          <p:spPr>
            <a:xfrm>
              <a:off x="22056" y="3752833"/>
              <a:ext cx="572536" cy="573546"/>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userDrawn="1"/>
          </p:nvSpPr>
          <p:spPr>
            <a:xfrm>
              <a:off x="22056" y="4373350"/>
              <a:ext cx="572536" cy="573546"/>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userDrawn="1"/>
          </p:nvSpPr>
          <p:spPr>
            <a:xfrm>
              <a:off x="22056" y="4993867"/>
              <a:ext cx="572536" cy="573546"/>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userDrawn="1"/>
          </p:nvSpPr>
          <p:spPr>
            <a:xfrm>
              <a:off x="22056" y="5614382"/>
              <a:ext cx="572536" cy="573546"/>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userDrawn="1"/>
          </p:nvSpPr>
          <p:spPr>
            <a:xfrm>
              <a:off x="22056" y="6241040"/>
              <a:ext cx="572536" cy="573546"/>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p:cNvGrpSpPr/>
          <p:nvPr userDrawn="1"/>
        </p:nvGrpSpPr>
        <p:grpSpPr>
          <a:xfrm>
            <a:off x="680282" y="-183484"/>
            <a:ext cx="328176" cy="7176076"/>
            <a:chOff x="629482" y="-183484"/>
            <a:chExt cx="328176" cy="7176076"/>
          </a:xfrm>
        </p:grpSpPr>
        <p:sp>
          <p:nvSpPr>
            <p:cNvPr id="65" name="Oval 64"/>
            <p:cNvSpPr/>
            <p:nvPr userDrawn="1"/>
          </p:nvSpPr>
          <p:spPr>
            <a:xfrm>
              <a:off x="629482" y="440245"/>
              <a:ext cx="328176" cy="3287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userDrawn="1"/>
          </p:nvSpPr>
          <p:spPr>
            <a:xfrm>
              <a:off x="629482" y="1060762"/>
              <a:ext cx="328176" cy="3287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userDrawn="1"/>
          </p:nvSpPr>
          <p:spPr>
            <a:xfrm>
              <a:off x="629482" y="1681279"/>
              <a:ext cx="328176" cy="3287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userDrawn="1"/>
          </p:nvSpPr>
          <p:spPr>
            <a:xfrm>
              <a:off x="629482" y="2301796"/>
              <a:ext cx="328176" cy="3287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userDrawn="1"/>
          </p:nvSpPr>
          <p:spPr>
            <a:xfrm>
              <a:off x="629482" y="2928452"/>
              <a:ext cx="328176" cy="3287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userDrawn="1"/>
          </p:nvSpPr>
          <p:spPr>
            <a:xfrm>
              <a:off x="629482" y="3555110"/>
              <a:ext cx="328176" cy="3287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userDrawn="1"/>
          </p:nvSpPr>
          <p:spPr>
            <a:xfrm>
              <a:off x="629482" y="4181768"/>
              <a:ext cx="328176" cy="3287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userDrawn="1"/>
          </p:nvSpPr>
          <p:spPr>
            <a:xfrm>
              <a:off x="629482" y="4802285"/>
              <a:ext cx="328176" cy="3287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userDrawn="1"/>
          </p:nvSpPr>
          <p:spPr>
            <a:xfrm>
              <a:off x="629482" y="5422802"/>
              <a:ext cx="328176" cy="3287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userDrawn="1"/>
          </p:nvSpPr>
          <p:spPr>
            <a:xfrm>
              <a:off x="629482" y="6043319"/>
              <a:ext cx="328176" cy="3287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userDrawn="1"/>
          </p:nvSpPr>
          <p:spPr>
            <a:xfrm>
              <a:off x="629482" y="6663836"/>
              <a:ext cx="328176" cy="3287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userDrawn="1"/>
          </p:nvSpPr>
          <p:spPr>
            <a:xfrm>
              <a:off x="629482" y="-183484"/>
              <a:ext cx="328176" cy="3287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7" name="Straight Connector 76"/>
          <p:cNvCxnSpPr/>
          <p:nvPr userDrawn="1"/>
        </p:nvCxnSpPr>
        <p:spPr>
          <a:xfrm>
            <a:off x="1543050" y="2708851"/>
            <a:ext cx="8955314" cy="0"/>
          </a:xfrm>
          <a:prstGeom prst="line">
            <a:avLst/>
          </a:prstGeom>
          <a:ln w="101600"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8" name="Picture 7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10879" y="3871992"/>
            <a:ext cx="1376245" cy="1817987"/>
          </a:xfrm>
          <a:prstGeom prst="rect">
            <a:avLst/>
          </a:prstGeom>
        </p:spPr>
      </p:pic>
    </p:spTree>
    <p:extLst>
      <p:ext uri="{BB962C8B-B14F-4D97-AF65-F5344CB8AC3E}">
        <p14:creationId xmlns:p14="http://schemas.microsoft.com/office/powerpoint/2010/main" val="734780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Rectangle 7"/>
          <p:cNvSpPr/>
          <p:nvPr userDrawn="1"/>
        </p:nvSpPr>
        <p:spPr>
          <a:xfrm>
            <a:off x="0" y="6121400"/>
            <a:ext cx="12192000" cy="736601"/>
          </a:xfrm>
          <a:prstGeom prst="rect">
            <a:avLst/>
          </a:prstGeom>
          <a:gradFill>
            <a:gsLst>
              <a:gs pos="58384">
                <a:srgbClr val="EDE4C7">
                  <a:alpha val="52000"/>
                </a:srgbClr>
              </a:gs>
              <a:gs pos="0">
                <a:schemeClr val="bg1">
                  <a:alpha val="38000"/>
                </a:schemeClr>
              </a:gs>
              <a:gs pos="100000">
                <a:schemeClr val="accent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832298" y="1651362"/>
            <a:ext cx="9144000" cy="982053"/>
          </a:xfrm>
        </p:spPr>
        <p:txBody>
          <a:bodyPr anchor="b">
            <a:normAutofit/>
          </a:bodyPr>
          <a:lstStyle>
            <a:lvl1pPr algn="l">
              <a:defRPr sz="5000"/>
            </a:lvl1pPr>
          </a:lstStyle>
          <a:p>
            <a:r>
              <a:rPr lang="en-US"/>
              <a:t>Presentation Title</a:t>
            </a:r>
          </a:p>
        </p:txBody>
      </p:sp>
      <p:sp>
        <p:nvSpPr>
          <p:cNvPr id="3" name="Subtitle 2"/>
          <p:cNvSpPr>
            <a:spLocks noGrp="1"/>
          </p:cNvSpPr>
          <p:nvPr>
            <p:ph type="subTitle" idx="1" hasCustomPrompt="1"/>
          </p:nvPr>
        </p:nvSpPr>
        <p:spPr>
          <a:xfrm>
            <a:off x="1832298" y="2834542"/>
            <a:ext cx="9144000" cy="422205"/>
          </a:xfrm>
        </p:spPr>
        <p:txBody>
          <a:bodyPr/>
          <a:lstStyle>
            <a:lvl1pPr marL="0" indent="0" algn="l">
              <a:lnSpc>
                <a:spcPct val="100000"/>
              </a:lnSpc>
              <a:spcBef>
                <a:spcPts val="0"/>
              </a:spcBef>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Savannah Columbia, Extension Associate</a:t>
            </a:r>
          </a:p>
        </p:txBody>
      </p:sp>
      <p:cxnSp>
        <p:nvCxnSpPr>
          <p:cNvPr id="109" name="Straight Connector 108"/>
          <p:cNvCxnSpPr/>
          <p:nvPr userDrawn="1"/>
        </p:nvCxnSpPr>
        <p:spPr>
          <a:xfrm>
            <a:off x="1832298" y="2708851"/>
            <a:ext cx="8955314" cy="0"/>
          </a:xfrm>
          <a:prstGeom prst="line">
            <a:avLst/>
          </a:prstGeom>
          <a:ln w="101600"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772364" y="6430092"/>
            <a:ext cx="224439" cy="296479"/>
          </a:xfrm>
          <a:prstGeom prst="rect">
            <a:avLst/>
          </a:prstGeom>
        </p:spPr>
      </p:pic>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t="-5649" r="11625"/>
          <a:stretch/>
        </p:blipFill>
        <p:spPr>
          <a:xfrm>
            <a:off x="8089900" y="6373309"/>
            <a:ext cx="3711708" cy="410046"/>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128" y="76200"/>
            <a:ext cx="1338780" cy="6732286"/>
          </a:xfrm>
          <a:prstGeom prst="rect">
            <a:avLst/>
          </a:prstGeom>
        </p:spPr>
      </p:pic>
    </p:spTree>
    <p:extLst>
      <p:ext uri="{BB962C8B-B14F-4D97-AF65-F5344CB8AC3E}">
        <p14:creationId xmlns:p14="http://schemas.microsoft.com/office/powerpoint/2010/main" val="2830951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Rectangle 7"/>
          <p:cNvSpPr/>
          <p:nvPr userDrawn="1"/>
        </p:nvSpPr>
        <p:spPr>
          <a:xfrm>
            <a:off x="0" y="6121400"/>
            <a:ext cx="12192000" cy="736601"/>
          </a:xfrm>
          <a:prstGeom prst="rect">
            <a:avLst/>
          </a:prstGeom>
          <a:gradFill>
            <a:gsLst>
              <a:gs pos="58384">
                <a:srgbClr val="EDE4C7">
                  <a:alpha val="52000"/>
                </a:srgbClr>
              </a:gs>
              <a:gs pos="0">
                <a:schemeClr val="bg1">
                  <a:alpha val="38000"/>
                </a:schemeClr>
              </a:gs>
              <a:gs pos="100000">
                <a:schemeClr val="accent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832298" y="3391262"/>
            <a:ext cx="9144000" cy="982053"/>
          </a:xfrm>
        </p:spPr>
        <p:txBody>
          <a:bodyPr anchor="b">
            <a:normAutofit/>
          </a:bodyPr>
          <a:lstStyle>
            <a:lvl1pPr algn="l">
              <a:defRPr sz="5000"/>
            </a:lvl1pPr>
          </a:lstStyle>
          <a:p>
            <a:r>
              <a:rPr lang="en-US"/>
              <a:t>Presentation Title</a:t>
            </a:r>
          </a:p>
        </p:txBody>
      </p:sp>
      <p:sp>
        <p:nvSpPr>
          <p:cNvPr id="3" name="Subtitle 2"/>
          <p:cNvSpPr>
            <a:spLocks noGrp="1"/>
          </p:cNvSpPr>
          <p:nvPr>
            <p:ph type="subTitle" idx="1" hasCustomPrompt="1"/>
          </p:nvPr>
        </p:nvSpPr>
        <p:spPr>
          <a:xfrm>
            <a:off x="1832298" y="4574442"/>
            <a:ext cx="9144000" cy="422205"/>
          </a:xfrm>
        </p:spPr>
        <p:txBody>
          <a:bodyPr/>
          <a:lstStyle>
            <a:lvl1pPr marL="0" indent="0" algn="l">
              <a:lnSpc>
                <a:spcPct val="100000"/>
              </a:lnSpc>
              <a:spcBef>
                <a:spcPts val="0"/>
              </a:spcBef>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Savannah Columbia, Extension Associate</a:t>
            </a:r>
          </a:p>
        </p:txBody>
      </p:sp>
      <p:cxnSp>
        <p:nvCxnSpPr>
          <p:cNvPr id="109" name="Straight Connector 108"/>
          <p:cNvCxnSpPr/>
          <p:nvPr userDrawn="1"/>
        </p:nvCxnSpPr>
        <p:spPr>
          <a:xfrm>
            <a:off x="1832298" y="4448751"/>
            <a:ext cx="8955314" cy="0"/>
          </a:xfrm>
          <a:prstGeom prst="line">
            <a:avLst/>
          </a:prstGeom>
          <a:ln w="101600"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772364" y="6430092"/>
            <a:ext cx="224439" cy="296479"/>
          </a:xfrm>
          <a:prstGeom prst="rect">
            <a:avLst/>
          </a:prstGeom>
        </p:spPr>
      </p:pic>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t="-5649" r="11625"/>
          <a:stretch/>
        </p:blipFill>
        <p:spPr>
          <a:xfrm>
            <a:off x="8089900" y="6373309"/>
            <a:ext cx="3711708" cy="410046"/>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128" y="76200"/>
            <a:ext cx="1338780" cy="6732286"/>
          </a:xfrm>
          <a:prstGeom prst="rect">
            <a:avLst/>
          </a:prstGeom>
        </p:spPr>
      </p:pic>
    </p:spTree>
    <p:extLst>
      <p:ext uri="{BB962C8B-B14F-4D97-AF65-F5344CB8AC3E}">
        <p14:creationId xmlns:p14="http://schemas.microsoft.com/office/powerpoint/2010/main" val="2894060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defRPr sz="4400">
                <a:solidFill>
                  <a:schemeClr val="accent4">
                    <a:lumMod val="50000"/>
                  </a:schemeClr>
                </a:solidFill>
              </a:defRPr>
            </a:lvl1pPr>
          </a:lstStyle>
          <a:p>
            <a:r>
              <a:rPr lang="en-US"/>
              <a:t>Click to edit Master title style</a:t>
            </a:r>
          </a:p>
        </p:txBody>
      </p:sp>
      <p:sp>
        <p:nvSpPr>
          <p:cNvPr id="3" name="Content Placeholder 2"/>
          <p:cNvSpPr>
            <a:spLocks noGrp="1"/>
          </p:cNvSpPr>
          <p:nvPr>
            <p:ph idx="1"/>
          </p:nvPr>
        </p:nvSpPr>
        <p:spPr/>
        <p:txBody>
          <a:bodyPr>
            <a:normAutofit/>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838200" y="1694439"/>
            <a:ext cx="8955314" cy="0"/>
          </a:xfrm>
          <a:prstGeom prst="line">
            <a:avLst/>
          </a:prstGeom>
          <a:ln w="101600"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0" y="6121400"/>
            <a:ext cx="12192000" cy="736601"/>
          </a:xfrm>
          <a:prstGeom prst="rect">
            <a:avLst/>
          </a:prstGeom>
          <a:gradFill>
            <a:gsLst>
              <a:gs pos="58384">
                <a:srgbClr val="EDE4C7">
                  <a:alpha val="52000"/>
                </a:srgbClr>
              </a:gs>
              <a:gs pos="0">
                <a:schemeClr val="bg1">
                  <a:alpha val="38000"/>
                </a:schemeClr>
              </a:gs>
              <a:gs pos="100000">
                <a:schemeClr val="accent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559" y="823027"/>
            <a:ext cx="651641" cy="960529"/>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39559" y="6518855"/>
            <a:ext cx="157244" cy="207716"/>
          </a:xfrm>
          <a:prstGeom prst="rect">
            <a:avLst/>
          </a:prstGeom>
        </p:spPr>
      </p:pic>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t="-5649" r="11625"/>
          <a:stretch/>
        </p:blipFill>
        <p:spPr>
          <a:xfrm>
            <a:off x="9244008" y="6496073"/>
            <a:ext cx="2600458" cy="287282"/>
          </a:xfrm>
          <a:prstGeom prst="rect">
            <a:avLst/>
          </a:prstGeom>
        </p:spPr>
      </p:pic>
    </p:spTree>
    <p:extLst>
      <p:ext uri="{BB962C8B-B14F-4D97-AF65-F5344CB8AC3E}">
        <p14:creationId xmlns:p14="http://schemas.microsoft.com/office/powerpoint/2010/main" val="3316712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9" name="Rectangle 8"/>
          <p:cNvSpPr/>
          <p:nvPr userDrawn="1"/>
        </p:nvSpPr>
        <p:spPr>
          <a:xfrm>
            <a:off x="0" y="6121400"/>
            <a:ext cx="12192000" cy="736601"/>
          </a:xfrm>
          <a:prstGeom prst="rect">
            <a:avLst/>
          </a:prstGeom>
          <a:gradFill>
            <a:gsLst>
              <a:gs pos="58384">
                <a:srgbClr val="EDE4C7">
                  <a:alpha val="52000"/>
                </a:srgbClr>
              </a:gs>
              <a:gs pos="0">
                <a:schemeClr val="bg1">
                  <a:alpha val="38000"/>
                </a:schemeClr>
              </a:gs>
              <a:gs pos="100000">
                <a:schemeClr val="accent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1"/>
          <p:cNvSpPr>
            <a:spLocks noGrp="1"/>
          </p:cNvSpPr>
          <p:nvPr>
            <p:ph type="title"/>
          </p:nvPr>
        </p:nvSpPr>
        <p:spPr>
          <a:xfrm>
            <a:off x="611863" y="244444"/>
            <a:ext cx="10515600" cy="786230"/>
          </a:xfrm>
        </p:spPr>
        <p:txBody>
          <a:bodyPr anchor="b">
            <a:normAutofit/>
          </a:bodyPr>
          <a:lstStyle>
            <a:lvl1pPr>
              <a:defRPr sz="4400">
                <a:solidFill>
                  <a:schemeClr val="tx1"/>
                </a:solidFill>
              </a:defRPr>
            </a:lvl1pPr>
          </a:lstStyle>
          <a:p>
            <a:r>
              <a:rPr lang="en-US"/>
              <a:t>Click to edit Master title style</a:t>
            </a:r>
          </a:p>
        </p:txBody>
      </p:sp>
      <p:sp>
        <p:nvSpPr>
          <p:cNvPr id="38" name="Content Placeholder 2"/>
          <p:cNvSpPr>
            <a:spLocks noGrp="1"/>
          </p:cNvSpPr>
          <p:nvPr>
            <p:ph idx="1"/>
          </p:nvPr>
        </p:nvSpPr>
        <p:spPr>
          <a:xfrm>
            <a:off x="965200" y="1421509"/>
            <a:ext cx="10195600" cy="4222286"/>
          </a:xfrm>
        </p:spPr>
        <p:txBody>
          <a:bodyPr>
            <a:normAutofit/>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9" name="Group 38"/>
          <p:cNvGrpSpPr/>
          <p:nvPr userDrawn="1"/>
        </p:nvGrpSpPr>
        <p:grpSpPr>
          <a:xfrm rot="10800000">
            <a:off x="628387" y="1115503"/>
            <a:ext cx="9671949" cy="108192"/>
            <a:chOff x="-71435" y="1113063"/>
            <a:chExt cx="9671949" cy="108192"/>
          </a:xfrm>
        </p:grpSpPr>
        <p:cxnSp>
          <p:nvCxnSpPr>
            <p:cNvPr id="40" name="Straight Connector 39"/>
            <p:cNvCxnSpPr/>
            <p:nvPr userDrawn="1"/>
          </p:nvCxnSpPr>
          <p:spPr>
            <a:xfrm>
              <a:off x="645200" y="1167159"/>
              <a:ext cx="8955314" cy="0"/>
            </a:xfrm>
            <a:prstGeom prst="line">
              <a:avLst/>
            </a:prstGeom>
            <a:ln w="101600" cap="rnd">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41" name="Group 40"/>
            <p:cNvGrpSpPr/>
            <p:nvPr userDrawn="1"/>
          </p:nvGrpSpPr>
          <p:grpSpPr>
            <a:xfrm>
              <a:off x="-71435" y="1113063"/>
              <a:ext cx="609450" cy="108192"/>
              <a:chOff x="572294" y="1645235"/>
              <a:chExt cx="627148" cy="111335"/>
            </a:xfrm>
          </p:grpSpPr>
          <p:sp>
            <p:nvSpPr>
              <p:cNvPr id="42" name="Oval 41"/>
              <p:cNvSpPr/>
              <p:nvPr userDrawn="1"/>
            </p:nvSpPr>
            <p:spPr>
              <a:xfrm>
                <a:off x="572294" y="1645235"/>
                <a:ext cx="111335" cy="111335"/>
              </a:xfrm>
              <a:prstGeom prst="ellipse">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3" name="Oval 42"/>
              <p:cNvSpPr/>
              <p:nvPr userDrawn="1"/>
            </p:nvSpPr>
            <p:spPr>
              <a:xfrm>
                <a:off x="743438" y="1645235"/>
                <a:ext cx="111335" cy="111335"/>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4" name="Oval 43"/>
              <p:cNvSpPr/>
              <p:nvPr userDrawn="1"/>
            </p:nvSpPr>
            <p:spPr>
              <a:xfrm>
                <a:off x="914582" y="1645235"/>
                <a:ext cx="111335" cy="111335"/>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5" name="Oval 44"/>
              <p:cNvSpPr/>
              <p:nvPr userDrawn="1"/>
            </p:nvSpPr>
            <p:spPr>
              <a:xfrm>
                <a:off x="1088107" y="1645235"/>
                <a:ext cx="111335" cy="111335"/>
              </a:xfrm>
              <a:prstGeom prst="ellipse">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pic>
        <p:nvPicPr>
          <p:cNvPr id="46" name="Picture 4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39559" y="6518855"/>
            <a:ext cx="157244" cy="207716"/>
          </a:xfrm>
          <a:prstGeom prst="rect">
            <a:avLst/>
          </a:prstGeom>
        </p:spPr>
      </p:pic>
      <p:pic>
        <p:nvPicPr>
          <p:cNvPr id="47" name="Picture 46"/>
          <p:cNvPicPr>
            <a:picLocks noChangeAspect="1"/>
          </p:cNvPicPr>
          <p:nvPr userDrawn="1"/>
        </p:nvPicPr>
        <p:blipFill rotWithShape="1">
          <a:blip r:embed="rId3" cstate="print">
            <a:extLst>
              <a:ext uri="{28A0092B-C50C-407E-A947-70E740481C1C}">
                <a14:useLocalDpi xmlns:a14="http://schemas.microsoft.com/office/drawing/2010/main" val="0"/>
              </a:ext>
            </a:extLst>
          </a:blip>
          <a:srcRect t="-5649" r="11625"/>
          <a:stretch/>
        </p:blipFill>
        <p:spPr>
          <a:xfrm>
            <a:off x="9244008" y="6496073"/>
            <a:ext cx="2600458" cy="287282"/>
          </a:xfrm>
          <a:prstGeom prst="rect">
            <a:avLst/>
          </a:prstGeom>
        </p:spPr>
      </p:pic>
    </p:spTree>
    <p:extLst>
      <p:ext uri="{BB962C8B-B14F-4D97-AF65-F5344CB8AC3E}">
        <p14:creationId xmlns:p14="http://schemas.microsoft.com/office/powerpoint/2010/main" val="2319789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accent6"/>
        </a:solidFill>
        <a:effectLst/>
      </p:bgPr>
    </p:bg>
    <p:spTree>
      <p:nvGrpSpPr>
        <p:cNvPr id="1" name=""/>
        <p:cNvGrpSpPr/>
        <p:nvPr/>
      </p:nvGrpSpPr>
      <p:grpSpPr>
        <a:xfrm>
          <a:off x="0" y="0"/>
          <a:ext cx="0" cy="0"/>
          <a:chOff x="0" y="0"/>
          <a:chExt cx="0" cy="0"/>
        </a:xfrm>
      </p:grpSpPr>
      <p:sp>
        <p:nvSpPr>
          <p:cNvPr id="37" name="Title 1"/>
          <p:cNvSpPr>
            <a:spLocks noGrp="1"/>
          </p:cNvSpPr>
          <p:nvPr>
            <p:ph type="title"/>
          </p:nvPr>
        </p:nvSpPr>
        <p:spPr>
          <a:xfrm>
            <a:off x="611863" y="244444"/>
            <a:ext cx="10515600" cy="786230"/>
          </a:xfrm>
        </p:spPr>
        <p:txBody>
          <a:bodyPr anchor="b">
            <a:normAutofit/>
          </a:bodyPr>
          <a:lstStyle>
            <a:lvl1pPr>
              <a:defRPr sz="4400">
                <a:solidFill>
                  <a:schemeClr val="tx1"/>
                </a:solidFill>
              </a:defRPr>
            </a:lvl1pPr>
          </a:lstStyle>
          <a:p>
            <a:r>
              <a:rPr lang="en-US"/>
              <a:t>Click to edit Master title style</a:t>
            </a:r>
          </a:p>
        </p:txBody>
      </p:sp>
      <p:sp>
        <p:nvSpPr>
          <p:cNvPr id="38" name="Content Placeholder 2"/>
          <p:cNvSpPr>
            <a:spLocks noGrp="1"/>
          </p:cNvSpPr>
          <p:nvPr>
            <p:ph idx="1"/>
          </p:nvPr>
        </p:nvSpPr>
        <p:spPr>
          <a:xfrm>
            <a:off x="965200" y="1421509"/>
            <a:ext cx="10195600" cy="4222286"/>
          </a:xfrm>
        </p:spPr>
        <p:txBody>
          <a:bodyPr>
            <a:normAutofit/>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9" name="Group 38"/>
          <p:cNvGrpSpPr/>
          <p:nvPr userDrawn="1"/>
        </p:nvGrpSpPr>
        <p:grpSpPr>
          <a:xfrm rot="10800000">
            <a:off x="628387" y="1115503"/>
            <a:ext cx="9671949" cy="108192"/>
            <a:chOff x="-71435" y="1113063"/>
            <a:chExt cx="9671949" cy="108192"/>
          </a:xfrm>
        </p:grpSpPr>
        <p:cxnSp>
          <p:nvCxnSpPr>
            <p:cNvPr id="40" name="Straight Connector 39"/>
            <p:cNvCxnSpPr/>
            <p:nvPr userDrawn="1"/>
          </p:nvCxnSpPr>
          <p:spPr>
            <a:xfrm>
              <a:off x="645200" y="1167159"/>
              <a:ext cx="8955314" cy="0"/>
            </a:xfrm>
            <a:prstGeom prst="line">
              <a:avLst/>
            </a:prstGeom>
            <a:ln w="101600" cap="rnd">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1" name="Group 40"/>
            <p:cNvGrpSpPr/>
            <p:nvPr userDrawn="1"/>
          </p:nvGrpSpPr>
          <p:grpSpPr>
            <a:xfrm>
              <a:off x="-71435" y="1113063"/>
              <a:ext cx="609450" cy="108192"/>
              <a:chOff x="572294" y="1645235"/>
              <a:chExt cx="627148" cy="111335"/>
            </a:xfrm>
          </p:grpSpPr>
          <p:sp>
            <p:nvSpPr>
              <p:cNvPr id="42" name="Oval 41"/>
              <p:cNvSpPr/>
              <p:nvPr userDrawn="1"/>
            </p:nvSpPr>
            <p:spPr>
              <a:xfrm>
                <a:off x="572294" y="1645235"/>
                <a:ext cx="111335" cy="111335"/>
              </a:xfrm>
              <a:prstGeom prst="ellipse">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3" name="Oval 42"/>
              <p:cNvSpPr/>
              <p:nvPr userDrawn="1"/>
            </p:nvSpPr>
            <p:spPr>
              <a:xfrm>
                <a:off x="743438" y="1645235"/>
                <a:ext cx="111335" cy="111335"/>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4" name="Oval 43"/>
              <p:cNvSpPr/>
              <p:nvPr userDrawn="1"/>
            </p:nvSpPr>
            <p:spPr>
              <a:xfrm>
                <a:off x="914582" y="1645235"/>
                <a:ext cx="111335" cy="111335"/>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5" name="Oval 44"/>
              <p:cNvSpPr/>
              <p:nvPr userDrawn="1"/>
            </p:nvSpPr>
            <p:spPr>
              <a:xfrm>
                <a:off x="1088107" y="1645235"/>
                <a:ext cx="111335" cy="111335"/>
              </a:xfrm>
              <a:prstGeom prst="ellipse">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pic>
        <p:nvPicPr>
          <p:cNvPr id="25" name="Pictur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39559" y="6518855"/>
            <a:ext cx="157244" cy="207716"/>
          </a:xfrm>
          <a:prstGeom prst="rect">
            <a:avLst/>
          </a:prstGeom>
        </p:spPr>
      </p:pic>
      <p:pic>
        <p:nvPicPr>
          <p:cNvPr id="26" name="Picture 25"/>
          <p:cNvPicPr>
            <a:picLocks noChangeAspect="1"/>
          </p:cNvPicPr>
          <p:nvPr userDrawn="1"/>
        </p:nvPicPr>
        <p:blipFill rotWithShape="1">
          <a:blip r:embed="rId3" cstate="print">
            <a:extLst>
              <a:ext uri="{28A0092B-C50C-407E-A947-70E740481C1C}">
                <a14:useLocalDpi xmlns:a14="http://schemas.microsoft.com/office/drawing/2010/main" val="0"/>
              </a:ext>
            </a:extLst>
          </a:blip>
          <a:srcRect t="-5649" r="11625"/>
          <a:stretch/>
        </p:blipFill>
        <p:spPr>
          <a:xfrm>
            <a:off x="9244008" y="6496073"/>
            <a:ext cx="2600458" cy="287282"/>
          </a:xfrm>
          <a:prstGeom prst="rect">
            <a:avLst/>
          </a:prstGeom>
        </p:spPr>
      </p:pic>
    </p:spTree>
    <p:extLst>
      <p:ext uri="{BB962C8B-B14F-4D97-AF65-F5344CB8AC3E}">
        <p14:creationId xmlns:p14="http://schemas.microsoft.com/office/powerpoint/2010/main" val="3759078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39557" y="6518855"/>
            <a:ext cx="157245" cy="207716"/>
          </a:xfrm>
          <a:prstGeom prst="rect">
            <a:avLst/>
          </a:prstGeom>
        </p:spPr>
      </p:pic>
      <p:sp>
        <p:nvSpPr>
          <p:cNvPr id="2" name="Title 1"/>
          <p:cNvSpPr>
            <a:spLocks noGrp="1"/>
          </p:cNvSpPr>
          <p:nvPr>
            <p:ph type="title"/>
          </p:nvPr>
        </p:nvSpPr>
        <p:spPr>
          <a:xfrm>
            <a:off x="611863" y="244444"/>
            <a:ext cx="10515600" cy="786230"/>
          </a:xfrm>
        </p:spPr>
        <p:txBody>
          <a:bodyPr anchor="b">
            <a:normAutofit/>
          </a:bodyPr>
          <a:lstStyle>
            <a:lvl1pPr>
              <a:defRPr sz="4400">
                <a:solidFill>
                  <a:schemeClr val="tx1"/>
                </a:solidFill>
              </a:defRPr>
            </a:lvl1pPr>
          </a:lstStyle>
          <a:p>
            <a:r>
              <a:rPr lang="en-US"/>
              <a:t>Click to edit Master title style</a:t>
            </a:r>
          </a:p>
        </p:txBody>
      </p:sp>
      <p:sp>
        <p:nvSpPr>
          <p:cNvPr id="3" name="Content Placeholder 2"/>
          <p:cNvSpPr>
            <a:spLocks noGrp="1"/>
          </p:cNvSpPr>
          <p:nvPr>
            <p:ph idx="1"/>
          </p:nvPr>
        </p:nvSpPr>
        <p:spPr>
          <a:xfrm>
            <a:off x="965200" y="1421509"/>
            <a:ext cx="10195600" cy="4222286"/>
          </a:xfrm>
        </p:spPr>
        <p:txBody>
          <a:bodyPr>
            <a:normAutofit/>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9" name="Group 18"/>
          <p:cNvGrpSpPr/>
          <p:nvPr userDrawn="1"/>
        </p:nvGrpSpPr>
        <p:grpSpPr>
          <a:xfrm rot="10800000">
            <a:off x="628387" y="1115503"/>
            <a:ext cx="9671949" cy="108192"/>
            <a:chOff x="-71435" y="1113063"/>
            <a:chExt cx="9671949" cy="108192"/>
          </a:xfrm>
        </p:grpSpPr>
        <p:cxnSp>
          <p:nvCxnSpPr>
            <p:cNvPr id="4" name="Straight Connector 3"/>
            <p:cNvCxnSpPr/>
            <p:nvPr userDrawn="1"/>
          </p:nvCxnSpPr>
          <p:spPr>
            <a:xfrm>
              <a:off x="645200" y="1167159"/>
              <a:ext cx="8955314" cy="0"/>
            </a:xfrm>
            <a:prstGeom prst="line">
              <a:avLst/>
            </a:prstGeom>
            <a:ln w="101600" cap="rnd">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a:off x="-71435" y="1113063"/>
              <a:ext cx="609450" cy="108192"/>
              <a:chOff x="572294" y="1645235"/>
              <a:chExt cx="627148" cy="111335"/>
            </a:xfrm>
          </p:grpSpPr>
          <p:sp>
            <p:nvSpPr>
              <p:cNvPr id="27" name="Oval 26"/>
              <p:cNvSpPr/>
              <p:nvPr userDrawn="1"/>
            </p:nvSpPr>
            <p:spPr>
              <a:xfrm>
                <a:off x="572294" y="1645235"/>
                <a:ext cx="111335" cy="111335"/>
              </a:xfrm>
              <a:prstGeom prst="ellipse">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3" name="Oval 32"/>
              <p:cNvSpPr/>
              <p:nvPr userDrawn="1"/>
            </p:nvSpPr>
            <p:spPr>
              <a:xfrm>
                <a:off x="743438" y="1645235"/>
                <a:ext cx="111335" cy="111335"/>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4" name="Oval 33"/>
              <p:cNvSpPr/>
              <p:nvPr userDrawn="1"/>
            </p:nvSpPr>
            <p:spPr>
              <a:xfrm>
                <a:off x="914582" y="1645235"/>
                <a:ext cx="111335" cy="111335"/>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5" name="Oval 34"/>
              <p:cNvSpPr/>
              <p:nvPr userDrawn="1"/>
            </p:nvSpPr>
            <p:spPr>
              <a:xfrm>
                <a:off x="1088107" y="1645235"/>
                <a:ext cx="111335" cy="111335"/>
              </a:xfrm>
              <a:prstGeom prst="ellipse">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pic>
        <p:nvPicPr>
          <p:cNvPr id="32" name="Picture 31"/>
          <p:cNvPicPr>
            <a:picLocks noChangeAspect="1"/>
          </p:cNvPicPr>
          <p:nvPr userDrawn="1"/>
        </p:nvPicPr>
        <p:blipFill rotWithShape="1">
          <a:blip r:embed="rId3" cstate="print">
            <a:extLst>
              <a:ext uri="{28A0092B-C50C-407E-A947-70E740481C1C}">
                <a14:useLocalDpi xmlns:a14="http://schemas.microsoft.com/office/drawing/2010/main" val="0"/>
              </a:ext>
            </a:extLst>
          </a:blip>
          <a:srcRect t="-5649" r="11625"/>
          <a:stretch/>
        </p:blipFill>
        <p:spPr>
          <a:xfrm>
            <a:off x="9244008" y="6496073"/>
            <a:ext cx="2600458" cy="287282"/>
          </a:xfrm>
          <a:prstGeom prst="rect">
            <a:avLst/>
          </a:prstGeom>
        </p:spPr>
      </p:pic>
    </p:spTree>
    <p:extLst>
      <p:ext uri="{BB962C8B-B14F-4D97-AF65-F5344CB8AC3E}">
        <p14:creationId xmlns:p14="http://schemas.microsoft.com/office/powerpoint/2010/main" val="3330027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
            <a:ext cx="12192000" cy="4589463"/>
          </a:xfrm>
        </p:spPr>
        <p:txBody>
          <a:bodyPr/>
          <a:lstStyle>
            <a:lvl1pPr marL="0" indent="0">
              <a:buNone/>
              <a:defRPr/>
            </a:lvl1pPr>
          </a:lstStyle>
          <a:p>
            <a:endParaRPr lang="en-US"/>
          </a:p>
        </p:txBody>
      </p:sp>
      <p:sp>
        <p:nvSpPr>
          <p:cNvPr id="3" name="Text Placeholder 2"/>
          <p:cNvSpPr>
            <a:spLocks noGrp="1"/>
          </p:cNvSpPr>
          <p:nvPr>
            <p:ph type="body" idx="1"/>
          </p:nvPr>
        </p:nvSpPr>
        <p:spPr>
          <a:xfrm>
            <a:off x="831850" y="4737100"/>
            <a:ext cx="10515600" cy="135255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 name="Title 1"/>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4032417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p:cNvSpPr/>
          <p:nvPr userDrawn="1"/>
        </p:nvSpPr>
        <p:spPr>
          <a:xfrm>
            <a:off x="1130300" y="1447800"/>
            <a:ext cx="5791200" cy="49403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0"/>
          </p:nvPr>
        </p:nvSpPr>
        <p:spPr>
          <a:xfrm>
            <a:off x="5918200" y="-1"/>
            <a:ext cx="6273800" cy="6858001"/>
          </a:xfrm>
          <a:custGeom>
            <a:avLst/>
            <a:gdLst>
              <a:gd name="connsiteX0" fmla="*/ 0 w 6273800"/>
              <a:gd name="connsiteY0" fmla="*/ 0 h 6858001"/>
              <a:gd name="connsiteX1" fmla="*/ 6273800 w 6273800"/>
              <a:gd name="connsiteY1" fmla="*/ 0 h 6858001"/>
              <a:gd name="connsiteX2" fmla="*/ 6273800 w 6273800"/>
              <a:gd name="connsiteY2" fmla="*/ 6858001 h 6858001"/>
              <a:gd name="connsiteX3" fmla="*/ 0 w 6273800"/>
              <a:gd name="connsiteY3" fmla="*/ 6858001 h 6858001"/>
              <a:gd name="connsiteX4" fmla="*/ 0 w 6273800"/>
              <a:gd name="connsiteY4" fmla="*/ 6388101 h 6858001"/>
              <a:gd name="connsiteX5" fmla="*/ 1003300 w 6273800"/>
              <a:gd name="connsiteY5" fmla="*/ 6388101 h 6858001"/>
              <a:gd name="connsiteX6" fmla="*/ 1003300 w 6273800"/>
              <a:gd name="connsiteY6" fmla="*/ 1447801 h 6858001"/>
              <a:gd name="connsiteX7" fmla="*/ 0 w 6273800"/>
              <a:gd name="connsiteY7" fmla="*/ 14478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73800" h="6858001">
                <a:moveTo>
                  <a:pt x="0" y="0"/>
                </a:moveTo>
                <a:lnTo>
                  <a:pt x="6273800" y="0"/>
                </a:lnTo>
                <a:lnTo>
                  <a:pt x="6273800" y="6858001"/>
                </a:lnTo>
                <a:lnTo>
                  <a:pt x="0" y="6858001"/>
                </a:lnTo>
                <a:lnTo>
                  <a:pt x="0" y="6388101"/>
                </a:lnTo>
                <a:lnTo>
                  <a:pt x="1003300" y="6388101"/>
                </a:lnTo>
                <a:lnTo>
                  <a:pt x="1003300" y="1447801"/>
                </a:lnTo>
                <a:lnTo>
                  <a:pt x="0" y="1447801"/>
                </a:lnTo>
                <a:close/>
              </a:path>
            </a:pathLst>
          </a:custGeom>
        </p:spPr>
        <p:txBody>
          <a:bodyPr wrap="square">
            <a:noAutofit/>
          </a:bodyPr>
          <a:lstStyle>
            <a:lvl1pPr marL="0" indent="0">
              <a:buNone/>
              <a:defRPr/>
            </a:lvl1pPr>
          </a:lstStyle>
          <a:p>
            <a:endParaRPr lang="en-US"/>
          </a:p>
        </p:txBody>
      </p:sp>
      <p:sp>
        <p:nvSpPr>
          <p:cNvPr id="2" name="Title 1"/>
          <p:cNvSpPr>
            <a:spLocks noGrp="1"/>
          </p:cNvSpPr>
          <p:nvPr>
            <p:ph type="title"/>
          </p:nvPr>
        </p:nvSpPr>
        <p:spPr>
          <a:xfrm>
            <a:off x="361950" y="266700"/>
            <a:ext cx="10515600" cy="981075"/>
          </a:xfrm>
        </p:spPr>
        <p:txBody>
          <a:bodyPr anchor="b">
            <a:normAutofit/>
          </a:bodyPr>
          <a:lstStyle>
            <a:lvl1pPr>
              <a:defRPr sz="4400"/>
            </a:lvl1pPr>
          </a:lstStyle>
          <a:p>
            <a:r>
              <a:rPr lang="en-US"/>
              <a:t>Click to edit Master title style</a:t>
            </a:r>
          </a:p>
        </p:txBody>
      </p:sp>
      <p:sp>
        <p:nvSpPr>
          <p:cNvPr id="3" name="Text Placeholder 2"/>
          <p:cNvSpPr>
            <a:spLocks noGrp="1"/>
          </p:cNvSpPr>
          <p:nvPr>
            <p:ph type="body" idx="1"/>
          </p:nvPr>
        </p:nvSpPr>
        <p:spPr>
          <a:xfrm>
            <a:off x="1365250" y="1650999"/>
            <a:ext cx="5314950" cy="4521201"/>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39557" y="6518855"/>
            <a:ext cx="157245" cy="207716"/>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5649" r="11625"/>
          <a:stretch/>
        </p:blipFill>
        <p:spPr>
          <a:xfrm>
            <a:off x="9244008" y="6496073"/>
            <a:ext cx="2600458" cy="287282"/>
          </a:xfrm>
          <a:prstGeom prst="rect">
            <a:avLst/>
          </a:prstGeom>
        </p:spPr>
      </p:pic>
      <p:sp>
        <p:nvSpPr>
          <p:cNvPr id="11" name="Text Placeholder 10"/>
          <p:cNvSpPr>
            <a:spLocks noGrp="1"/>
          </p:cNvSpPr>
          <p:nvPr>
            <p:ph type="body" sz="quarter" idx="11" hasCustomPrompt="1"/>
          </p:nvPr>
        </p:nvSpPr>
        <p:spPr>
          <a:xfrm>
            <a:off x="9244013" y="6508773"/>
            <a:ext cx="2752725" cy="263502"/>
          </a:xfrm>
          <a:blipFill>
            <a:blip r:embed="rId4"/>
            <a:stretch>
              <a:fillRect/>
            </a:stretch>
          </a:blipFill>
        </p:spPr>
        <p:txBody>
          <a:bodyPr wrap="none">
            <a:noAutofit/>
          </a:bodyPr>
          <a:lstStyle>
            <a:lvl1pPr marL="0" indent="0">
              <a:buNone/>
              <a:defRPr/>
            </a:lvl1pPr>
            <a:lvl5pPr marL="1828800" indent="0" algn="l">
              <a:buFontTx/>
              <a:buNone/>
              <a:defRPr sz="600">
                <a:noFill/>
              </a:defRPr>
            </a:lvl5pPr>
          </a:lstStyle>
          <a:p>
            <a:pPr lvl="0"/>
            <a:r>
              <a:rPr lang="en-US"/>
              <a:t> </a:t>
            </a:r>
          </a:p>
        </p:txBody>
      </p:sp>
    </p:spTree>
    <p:extLst>
      <p:ext uri="{BB962C8B-B14F-4D97-AF65-F5344CB8AC3E}">
        <p14:creationId xmlns:p14="http://schemas.microsoft.com/office/powerpoint/2010/main" val="513317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7996209"/>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50" r:id="rId4"/>
    <p:sldLayoutId id="2147483661" r:id="rId5"/>
    <p:sldLayoutId id="2147483663" r:id="rId6"/>
    <p:sldLayoutId id="2147483662" r:id="rId7"/>
    <p:sldLayoutId id="2147483651" r:id="rId8"/>
    <p:sldLayoutId id="2147483664" r:id="rId9"/>
    <p:sldLayoutId id="2147483652" r:id="rId10"/>
    <p:sldLayoutId id="2147483653" r:id="rId11"/>
    <p:sldLayoutId id="2147483665" r:id="rId12"/>
    <p:sldLayoutId id="214748366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hyperlink" Target="mailto:Sharon.spencer@kda.gov" TargetMode="Externa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25.jpe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2" Type="http://schemas.openxmlformats.org/officeDocument/2006/relationships/hyperlink" Target="mailto:savannah.columbia@uky.edu"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1.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1.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Accepting More Than </a:t>
            </a:r>
            <a:r>
              <a:rPr lang="en-US" i="1" dirty="0"/>
              <a:t>Just</a:t>
            </a:r>
            <a:r>
              <a:rPr lang="en-US" dirty="0"/>
              <a:t> Cash</a:t>
            </a:r>
          </a:p>
        </p:txBody>
      </p:sp>
      <p:sp>
        <p:nvSpPr>
          <p:cNvPr id="3" name="Subtitle 2"/>
          <p:cNvSpPr>
            <a:spLocks noGrp="1"/>
          </p:cNvSpPr>
          <p:nvPr>
            <p:ph type="subTitle" idx="1"/>
          </p:nvPr>
        </p:nvSpPr>
        <p:spPr/>
        <p:txBody>
          <a:bodyPr>
            <a:normAutofit lnSpcReduction="10000"/>
          </a:bodyPr>
          <a:lstStyle/>
          <a:p>
            <a:r>
              <a:rPr lang="en-US" dirty="0"/>
              <a:t>Savannah Columbia, Extension Associate</a:t>
            </a:r>
          </a:p>
        </p:txBody>
      </p:sp>
    </p:spTree>
    <p:extLst>
      <p:ext uri="{BB962C8B-B14F-4D97-AF65-F5344CB8AC3E}">
        <p14:creationId xmlns:p14="http://schemas.microsoft.com/office/powerpoint/2010/main" val="1369647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7809"/>
            <a:ext cx="11233354" cy="1492711"/>
          </a:xfrm>
        </p:spPr>
        <p:txBody>
          <a:bodyPr/>
          <a:lstStyle/>
          <a:p>
            <a:r>
              <a:rPr lang="en-US" sz="7200" dirty="0"/>
              <a:t>Let's compare...</a:t>
            </a:r>
            <a:endParaRPr lang="en-US" sz="7200" dirty="0">
              <a:cs typeface="Arial"/>
            </a:endParaRPr>
          </a:p>
        </p:txBody>
      </p:sp>
      <p:sp>
        <p:nvSpPr>
          <p:cNvPr id="3" name="Content Placeholder 2"/>
          <p:cNvSpPr>
            <a:spLocks noGrp="1"/>
          </p:cNvSpPr>
          <p:nvPr>
            <p:ph sz="half" idx="1"/>
          </p:nvPr>
        </p:nvSpPr>
        <p:spPr>
          <a:xfrm>
            <a:off x="808703" y="4374606"/>
            <a:ext cx="3312539" cy="2411957"/>
          </a:xfrm>
        </p:spPr>
        <p:txBody>
          <a:bodyPr vert="horz" lIns="91440" tIns="45720" rIns="91440" bIns="45720" rtlCol="0" anchor="t">
            <a:normAutofit/>
          </a:bodyPr>
          <a:lstStyle/>
          <a:p>
            <a:pPr marL="0" indent="0" algn="ctr">
              <a:buNone/>
            </a:pPr>
            <a:r>
              <a:rPr lang="en-US" sz="6600" b="1">
                <a:solidFill>
                  <a:srgbClr val="FF0000"/>
                </a:solidFill>
                <a:cs typeface="Arial"/>
              </a:rPr>
              <a:t>$900</a:t>
            </a:r>
          </a:p>
        </p:txBody>
      </p:sp>
      <p:sp>
        <p:nvSpPr>
          <p:cNvPr id="4" name="Content Placeholder 3"/>
          <p:cNvSpPr>
            <a:spLocks noGrp="1"/>
          </p:cNvSpPr>
          <p:nvPr>
            <p:ph sz="half" idx="2"/>
          </p:nvPr>
        </p:nvSpPr>
        <p:spPr>
          <a:xfrm>
            <a:off x="8001931" y="1835457"/>
            <a:ext cx="3823816" cy="4351338"/>
          </a:xfrm>
        </p:spPr>
        <p:txBody>
          <a:bodyPr vert="horz" lIns="91440" tIns="45720" rIns="91440" bIns="45720" rtlCol="0" anchor="t">
            <a:normAutofit/>
          </a:bodyPr>
          <a:lstStyle/>
          <a:p>
            <a:pPr marL="0" indent="0" algn="ctr">
              <a:buNone/>
            </a:pPr>
            <a:r>
              <a:rPr lang="en-US" sz="9600" b="1">
                <a:solidFill>
                  <a:schemeClr val="accent4"/>
                </a:solidFill>
              </a:rPr>
              <a:t>$2600</a:t>
            </a:r>
            <a:endParaRPr lang="en-US" sz="9600" b="1">
              <a:solidFill>
                <a:schemeClr val="accent4"/>
              </a:solidFill>
              <a:cs typeface="Arial"/>
            </a:endParaRPr>
          </a:p>
          <a:p>
            <a:endParaRPr lang="en-US"/>
          </a:p>
        </p:txBody>
      </p:sp>
      <p:grpSp>
        <p:nvGrpSpPr>
          <p:cNvPr id="5" name="Group 4"/>
          <p:cNvGrpSpPr/>
          <p:nvPr/>
        </p:nvGrpSpPr>
        <p:grpSpPr>
          <a:xfrm>
            <a:off x="4307932" y="2286198"/>
            <a:ext cx="3576136" cy="2954198"/>
            <a:chOff x="2726782" y="2373633"/>
            <a:chExt cx="3576136" cy="2954198"/>
          </a:xfrm>
        </p:grpSpPr>
        <p:grpSp>
          <p:nvGrpSpPr>
            <p:cNvPr id="6" name="Group 5">
              <a:extLst>
                <a:ext uri="{FF2B5EF4-FFF2-40B4-BE49-F238E27FC236}">
                  <a16:creationId xmlns:a16="http://schemas.microsoft.com/office/drawing/2014/main" id="{F6D52457-671D-446B-8EC2-7D6B2FEFB7B2}"/>
                </a:ext>
              </a:extLst>
            </p:cNvPr>
            <p:cNvGrpSpPr/>
            <p:nvPr/>
          </p:nvGrpSpPr>
          <p:grpSpPr>
            <a:xfrm>
              <a:off x="2726782" y="2373633"/>
              <a:ext cx="3576136" cy="2954198"/>
              <a:chOff x="2699792" y="2276872"/>
              <a:chExt cx="3312368" cy="2736303"/>
            </a:xfrm>
          </p:grpSpPr>
          <p:sp>
            <p:nvSpPr>
              <p:cNvPr id="9" name="Freeform 8">
                <a:extLst>
                  <a:ext uri="{FF2B5EF4-FFF2-40B4-BE49-F238E27FC236}">
                    <a16:creationId xmlns:a16="http://schemas.microsoft.com/office/drawing/2014/main" id="{F93ED7C0-B194-44C7-87E6-3F741D0DC138}"/>
                  </a:ext>
                </a:extLst>
              </p:cNvPr>
              <p:cNvSpPr/>
              <p:nvPr/>
            </p:nvSpPr>
            <p:spPr>
              <a:xfrm>
                <a:off x="3419872" y="2536470"/>
                <a:ext cx="1872208" cy="2211045"/>
              </a:xfrm>
              <a:custGeom>
                <a:avLst/>
                <a:gdLst/>
                <a:ahLst/>
                <a:cxnLst/>
                <a:rect l="l" t="t" r="r" b="b"/>
                <a:pathLst>
                  <a:path w="1872208" h="2211045">
                    <a:moveTo>
                      <a:pt x="0" y="0"/>
                    </a:moveTo>
                    <a:lnTo>
                      <a:pt x="9128" y="10788"/>
                    </a:lnTo>
                    <a:lnTo>
                      <a:pt x="1872208" y="1456894"/>
                    </a:lnTo>
                    <a:lnTo>
                      <a:pt x="1872208" y="2211045"/>
                    </a:lnTo>
                    <a:lnTo>
                      <a:pt x="1870585" y="2209702"/>
                    </a:lnTo>
                    <a:lnTo>
                      <a:pt x="0" y="772546"/>
                    </a:lnTo>
                    <a:close/>
                  </a:path>
                </a:pathLst>
              </a:custGeom>
              <a:gradFill>
                <a:gsLst>
                  <a:gs pos="0">
                    <a:schemeClr val="accent2">
                      <a:lumMod val="50000"/>
                    </a:schemeClr>
                  </a:gs>
                  <a:gs pos="100000">
                    <a:schemeClr val="accent1">
                      <a:lumMod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Right Arrow 5">
                <a:extLst>
                  <a:ext uri="{FF2B5EF4-FFF2-40B4-BE49-F238E27FC236}">
                    <a16:creationId xmlns:a16="http://schemas.microsoft.com/office/drawing/2014/main" id="{3090FE72-E677-4E0E-B920-ED1E43D46A1D}"/>
                  </a:ext>
                </a:extLst>
              </p:cNvPr>
              <p:cNvSpPr/>
              <p:nvPr/>
            </p:nvSpPr>
            <p:spPr>
              <a:xfrm>
                <a:off x="3419872" y="2276872"/>
                <a:ext cx="2592288" cy="1296144"/>
              </a:xfrm>
              <a:prstGeom prst="rightArrow">
                <a:avLst>
                  <a:gd name="adj1" fmla="val 58399"/>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Right Arrow 33">
                <a:extLst>
                  <a:ext uri="{FF2B5EF4-FFF2-40B4-BE49-F238E27FC236}">
                    <a16:creationId xmlns:a16="http://schemas.microsoft.com/office/drawing/2014/main" id="{DDFB2951-1413-4186-9876-CD958FF171AB}"/>
                  </a:ext>
                </a:extLst>
              </p:cNvPr>
              <p:cNvSpPr/>
              <p:nvPr/>
            </p:nvSpPr>
            <p:spPr>
              <a:xfrm rot="10800000">
                <a:off x="2699792" y="3717031"/>
                <a:ext cx="2592288" cy="1296144"/>
              </a:xfrm>
              <a:prstGeom prst="rightArrow">
                <a:avLst>
                  <a:gd name="adj1" fmla="val 58399"/>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7" name="TextBox 6"/>
            <p:cNvSpPr txBox="1"/>
            <p:nvPr/>
          </p:nvSpPr>
          <p:spPr>
            <a:xfrm>
              <a:off x="3612235" y="2704826"/>
              <a:ext cx="1978090" cy="707886"/>
            </a:xfrm>
            <a:prstGeom prst="rect">
              <a:avLst/>
            </a:prstGeom>
            <a:noFill/>
          </p:spPr>
          <p:txBody>
            <a:bodyPr wrap="square" lIns="91440" tIns="45720" rIns="91440" bIns="45720" rtlCol="0" anchor="t">
              <a:spAutoFit/>
            </a:bodyPr>
            <a:lstStyle/>
            <a:p>
              <a:pPr algn="ctr"/>
              <a:r>
                <a:rPr lang="en-US" sz="2000">
                  <a:solidFill>
                    <a:schemeClr val="bg1"/>
                  </a:solidFill>
                </a:rPr>
                <a:t>Cash + Cashless</a:t>
              </a:r>
            </a:p>
          </p:txBody>
        </p:sp>
        <p:sp>
          <p:nvSpPr>
            <p:cNvPr id="8" name="TextBox 7"/>
            <p:cNvSpPr txBox="1"/>
            <p:nvPr/>
          </p:nvSpPr>
          <p:spPr>
            <a:xfrm>
              <a:off x="3455030" y="4394048"/>
              <a:ext cx="1978090" cy="461665"/>
            </a:xfrm>
            <a:prstGeom prst="rect">
              <a:avLst/>
            </a:prstGeom>
            <a:noFill/>
          </p:spPr>
          <p:txBody>
            <a:bodyPr wrap="square" lIns="91440" tIns="45720" rIns="91440" bIns="45720" rtlCol="0" anchor="t">
              <a:spAutoFit/>
            </a:bodyPr>
            <a:lstStyle/>
            <a:p>
              <a:pPr algn="ctr"/>
              <a:r>
                <a:rPr lang="en-US" sz="2400">
                  <a:solidFill>
                    <a:schemeClr val="bg1"/>
                  </a:solidFill>
                </a:rPr>
                <a:t>Cash Only</a:t>
              </a:r>
              <a:endParaRPr lang="en-US"/>
            </a:p>
          </p:txBody>
        </p:sp>
      </p:grpSp>
    </p:spTree>
    <p:extLst>
      <p:ext uri="{BB962C8B-B14F-4D97-AF65-F5344CB8AC3E}">
        <p14:creationId xmlns:p14="http://schemas.microsoft.com/office/powerpoint/2010/main" val="3718818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But...Cashless isn't FREE!!!</a:t>
            </a:r>
            <a:endParaRPr lang="en-US">
              <a:cs typeface="Arial"/>
            </a:endParaRPr>
          </a:p>
        </p:txBody>
      </p:sp>
      <p:graphicFrame>
        <p:nvGraphicFramePr>
          <p:cNvPr id="3" name="Table 35">
            <a:extLst>
              <a:ext uri="{FF2B5EF4-FFF2-40B4-BE49-F238E27FC236}">
                <a16:creationId xmlns:a16="http://schemas.microsoft.com/office/drawing/2014/main" id="{7C98403E-7AA2-6B06-6AE9-8C418C1297A0}"/>
              </a:ext>
            </a:extLst>
          </p:cNvPr>
          <p:cNvGraphicFramePr>
            <a:graphicFrameLocks noGrp="1"/>
          </p:cNvGraphicFramePr>
          <p:nvPr/>
        </p:nvGraphicFramePr>
        <p:xfrm>
          <a:off x="1558412" y="1617406"/>
          <a:ext cx="9614034" cy="4670268"/>
        </p:xfrm>
        <a:graphic>
          <a:graphicData uri="http://schemas.openxmlformats.org/drawingml/2006/table">
            <a:tbl>
              <a:tblPr firstRow="1" bandRow="1">
                <a:tableStyleId>{5C22544A-7EE6-4342-B048-85BDC9FD1C3A}</a:tableStyleId>
              </a:tblPr>
              <a:tblGrid>
                <a:gridCol w="1602339">
                  <a:extLst>
                    <a:ext uri="{9D8B030D-6E8A-4147-A177-3AD203B41FA5}">
                      <a16:colId xmlns:a16="http://schemas.microsoft.com/office/drawing/2014/main" val="121049996"/>
                    </a:ext>
                  </a:extLst>
                </a:gridCol>
                <a:gridCol w="1602339">
                  <a:extLst>
                    <a:ext uri="{9D8B030D-6E8A-4147-A177-3AD203B41FA5}">
                      <a16:colId xmlns:a16="http://schemas.microsoft.com/office/drawing/2014/main" val="4266497898"/>
                    </a:ext>
                  </a:extLst>
                </a:gridCol>
                <a:gridCol w="1602339">
                  <a:extLst>
                    <a:ext uri="{9D8B030D-6E8A-4147-A177-3AD203B41FA5}">
                      <a16:colId xmlns:a16="http://schemas.microsoft.com/office/drawing/2014/main" val="299252462"/>
                    </a:ext>
                  </a:extLst>
                </a:gridCol>
                <a:gridCol w="1602339">
                  <a:extLst>
                    <a:ext uri="{9D8B030D-6E8A-4147-A177-3AD203B41FA5}">
                      <a16:colId xmlns:a16="http://schemas.microsoft.com/office/drawing/2014/main" val="3242046080"/>
                    </a:ext>
                  </a:extLst>
                </a:gridCol>
                <a:gridCol w="1602339">
                  <a:extLst>
                    <a:ext uri="{9D8B030D-6E8A-4147-A177-3AD203B41FA5}">
                      <a16:colId xmlns:a16="http://schemas.microsoft.com/office/drawing/2014/main" val="220489196"/>
                    </a:ext>
                  </a:extLst>
                </a:gridCol>
                <a:gridCol w="1602339">
                  <a:extLst>
                    <a:ext uri="{9D8B030D-6E8A-4147-A177-3AD203B41FA5}">
                      <a16:colId xmlns:a16="http://schemas.microsoft.com/office/drawing/2014/main" val="3138520292"/>
                    </a:ext>
                  </a:extLst>
                </a:gridCol>
              </a:tblGrid>
              <a:tr h="918256">
                <a:tc>
                  <a:txBody>
                    <a:bodyPr/>
                    <a:lstStyle/>
                    <a:p>
                      <a:pPr algn="ctr"/>
                      <a:r>
                        <a:rPr lang="en-US"/>
                        <a:t># of sales @ average $</a:t>
                      </a:r>
                    </a:p>
                  </a:txBody>
                  <a:tcPr anchor="ctr"/>
                </a:tc>
                <a:tc>
                  <a:txBody>
                    <a:bodyPr/>
                    <a:lstStyle/>
                    <a:p>
                      <a:pPr algn="ctr"/>
                      <a:r>
                        <a:rPr lang="en-US"/>
                        <a:t>Per transaction fee</a:t>
                      </a:r>
                    </a:p>
                  </a:txBody>
                  <a:tcPr anchor="ctr"/>
                </a:tc>
                <a:tc>
                  <a:txBody>
                    <a:bodyPr/>
                    <a:lstStyle/>
                    <a:p>
                      <a:pPr algn="ctr"/>
                      <a:r>
                        <a:rPr lang="en-US"/>
                        <a:t>Total $ Sale</a:t>
                      </a:r>
                    </a:p>
                  </a:txBody>
                  <a:tcPr anchor="ctr"/>
                </a:tc>
                <a:tc>
                  <a:txBody>
                    <a:bodyPr/>
                    <a:lstStyle/>
                    <a:p>
                      <a:pPr lvl="0" algn="ctr">
                        <a:buNone/>
                      </a:pPr>
                      <a:r>
                        <a:rPr lang="en-US"/>
                        <a:t>%-based fee</a:t>
                      </a:r>
                    </a:p>
                    <a:p>
                      <a:pPr lvl="0" algn="ctr">
                        <a:buNone/>
                      </a:pPr>
                      <a:r>
                        <a:rPr lang="en-US" sz="1200"/>
                        <a:t>(Total Sales x 2.6%)</a:t>
                      </a:r>
                      <a:endParaRPr lang="en-US"/>
                    </a:p>
                  </a:txBody>
                  <a:tcPr anchor="ctr"/>
                </a:tc>
                <a:tc>
                  <a:txBody>
                    <a:bodyPr/>
                    <a:lstStyle/>
                    <a:p>
                      <a:pPr lvl="0" algn="ctr">
                        <a:buNone/>
                      </a:pPr>
                      <a:r>
                        <a:rPr lang="en-US"/>
                        <a:t>Net Fees</a:t>
                      </a:r>
                    </a:p>
                    <a:p>
                      <a:pPr lvl="0" algn="ctr">
                        <a:buNone/>
                      </a:pPr>
                      <a:r>
                        <a:rPr lang="en-US" sz="1100"/>
                        <a:t>(Transaction + % Fees)</a:t>
                      </a:r>
                    </a:p>
                  </a:txBody>
                  <a:tcPr anchor="ctr"/>
                </a:tc>
                <a:tc>
                  <a:txBody>
                    <a:bodyPr/>
                    <a:lstStyle/>
                    <a:p>
                      <a:pPr algn="ctr"/>
                      <a:r>
                        <a:rPr lang="en-US"/>
                        <a:t>Net Sales</a:t>
                      </a:r>
                    </a:p>
                    <a:p>
                      <a:pPr lvl="0" algn="ctr">
                        <a:buNone/>
                      </a:pPr>
                      <a:r>
                        <a:rPr lang="en-US" sz="1050"/>
                        <a:t>(Total $ Sales – Net Fees)</a:t>
                      </a:r>
                    </a:p>
                  </a:txBody>
                  <a:tcPr anchor="ctr"/>
                </a:tc>
                <a:extLst>
                  <a:ext uri="{0D108BD9-81ED-4DB2-BD59-A6C34878D82A}">
                    <a16:rowId xmlns:a16="http://schemas.microsoft.com/office/drawing/2014/main" val="2318826393"/>
                  </a:ext>
                </a:extLst>
              </a:tr>
              <a:tr h="938003">
                <a:tc>
                  <a:txBody>
                    <a:bodyPr/>
                    <a:lstStyle/>
                    <a:p>
                      <a:pPr algn="ctr"/>
                      <a:r>
                        <a:rPr lang="en-US"/>
                        <a:t>30 @ $10/</a:t>
                      </a:r>
                      <a:r>
                        <a:rPr lang="en-US" err="1"/>
                        <a:t>ea</a:t>
                      </a:r>
                    </a:p>
                  </a:txBody>
                  <a:tcPr anchor="ctr"/>
                </a:tc>
                <a:tc>
                  <a:txBody>
                    <a:bodyPr/>
                    <a:lstStyle/>
                    <a:p>
                      <a:pPr algn="ctr"/>
                      <a:r>
                        <a:rPr lang="en-US" b="1">
                          <a:solidFill>
                            <a:schemeClr val="tx1"/>
                          </a:solidFill>
                        </a:rPr>
                        <a:t>$0</a:t>
                      </a:r>
                      <a:endParaRPr lang="en-US" b="1">
                        <a:solidFill>
                          <a:srgbClr val="FF0000"/>
                        </a:solidFill>
                      </a:endParaRPr>
                    </a:p>
                  </a:txBody>
                  <a:tcPr anchor="ctr"/>
                </a:tc>
                <a:tc>
                  <a:txBody>
                    <a:bodyPr/>
                    <a:lstStyle/>
                    <a:p>
                      <a:pPr algn="ctr"/>
                      <a:r>
                        <a:rPr lang="en-US"/>
                        <a:t>$300</a:t>
                      </a:r>
                    </a:p>
                  </a:txBody>
                  <a:tcPr anchor="ctr"/>
                </a:tc>
                <a:tc>
                  <a:txBody>
                    <a:bodyPr/>
                    <a:lstStyle/>
                    <a:p>
                      <a:pPr algn="ctr"/>
                      <a:r>
                        <a:rPr lang="en-US"/>
                        <a:t>$0</a:t>
                      </a:r>
                    </a:p>
                  </a:txBody>
                  <a:tcPr anchor="ctr"/>
                </a:tc>
                <a:tc>
                  <a:txBody>
                    <a:bodyPr/>
                    <a:lstStyle/>
                    <a:p>
                      <a:pPr algn="ctr"/>
                      <a:r>
                        <a:rPr lang="en-US" b="1"/>
                        <a:t>$0</a:t>
                      </a:r>
                    </a:p>
                  </a:txBody>
                  <a:tcPr anchor="ctr"/>
                </a:tc>
                <a:tc>
                  <a:txBody>
                    <a:bodyPr/>
                    <a:lstStyle/>
                    <a:p>
                      <a:pPr algn="ctr"/>
                      <a:r>
                        <a:rPr lang="en-US"/>
                        <a:t>$300</a:t>
                      </a:r>
                    </a:p>
                  </a:txBody>
                  <a:tcPr anchor="ctr"/>
                </a:tc>
                <a:extLst>
                  <a:ext uri="{0D108BD9-81ED-4DB2-BD59-A6C34878D82A}">
                    <a16:rowId xmlns:a16="http://schemas.microsoft.com/office/drawing/2014/main" val="4152508418"/>
                  </a:ext>
                </a:extLst>
              </a:tr>
              <a:tr h="938003">
                <a:tc>
                  <a:txBody>
                    <a:bodyPr/>
                    <a:lstStyle/>
                    <a:p>
                      <a:pPr algn="ctr"/>
                      <a:r>
                        <a:rPr lang="en-US"/>
                        <a:t>30 @ $40/</a:t>
                      </a:r>
                      <a:r>
                        <a:rPr lang="en-US" err="1"/>
                        <a:t>ea</a:t>
                      </a:r>
                    </a:p>
                  </a:txBody>
                  <a:tcPr anchor="ctr"/>
                </a:tc>
                <a:tc>
                  <a:txBody>
                    <a:bodyPr/>
                    <a:lstStyle/>
                    <a:p>
                      <a:pPr lvl="0" algn="ctr">
                        <a:buNone/>
                      </a:pPr>
                      <a:r>
                        <a:rPr lang="en-US" sz="1800" b="1" i="0" u="none" strike="noStrike" noProof="0">
                          <a:solidFill>
                            <a:srgbClr val="FF0000"/>
                          </a:solidFill>
                          <a:highlight>
                            <a:srgbClr val="FFFF00"/>
                          </a:highlight>
                          <a:latin typeface="Arial"/>
                        </a:rPr>
                        <a:t>-$3.00</a:t>
                      </a:r>
                      <a:endParaRPr lang="en-US" sz="1800" b="0" i="0" u="none" strike="noStrike" noProof="0">
                        <a:latin typeface="Arial"/>
                      </a:endParaRPr>
                    </a:p>
                    <a:p>
                      <a:pPr lvl="0" algn="ctr">
                        <a:buNone/>
                      </a:pPr>
                      <a:r>
                        <a:rPr lang="en-US" sz="1800" b="0" i="0" u="none" strike="noStrike" noProof="0">
                          <a:latin typeface="Arial"/>
                        </a:rPr>
                        <a:t>($.10 x 30 sales)</a:t>
                      </a:r>
                      <a:endParaRPr lang="en-US"/>
                    </a:p>
                  </a:txBody>
                  <a:tcPr anchor="ctr"/>
                </a:tc>
                <a:tc>
                  <a:txBody>
                    <a:bodyPr/>
                    <a:lstStyle/>
                    <a:p>
                      <a:pPr algn="ctr"/>
                      <a:r>
                        <a:rPr lang="en-US"/>
                        <a:t>$1200</a:t>
                      </a:r>
                    </a:p>
                  </a:txBody>
                  <a:tcPr anchor="ctr"/>
                </a:tc>
                <a:tc>
                  <a:txBody>
                    <a:bodyPr/>
                    <a:lstStyle/>
                    <a:p>
                      <a:pPr algn="ctr"/>
                      <a:r>
                        <a:rPr lang="en-US" b="1">
                          <a:solidFill>
                            <a:srgbClr val="FF0000"/>
                          </a:solidFill>
                          <a:highlight>
                            <a:srgbClr val="FFFF00"/>
                          </a:highlight>
                        </a:rPr>
                        <a:t>-$31.20</a:t>
                      </a:r>
                    </a:p>
                  </a:txBody>
                  <a:tcPr anchor="ctr"/>
                </a:tc>
                <a:tc>
                  <a:txBody>
                    <a:bodyPr/>
                    <a:lstStyle/>
                    <a:p>
                      <a:pPr lvl="0" algn="ctr">
                        <a:buNone/>
                      </a:pPr>
                      <a:r>
                        <a:rPr lang="en-US" sz="1800" b="1" i="0" u="none" strike="noStrike" noProof="0">
                          <a:solidFill>
                            <a:srgbClr val="FF0000"/>
                          </a:solidFill>
                          <a:highlight>
                            <a:srgbClr val="FFFF00"/>
                          </a:highlight>
                          <a:latin typeface="Arial"/>
                        </a:rPr>
                        <a:t>-$34.20</a:t>
                      </a:r>
                      <a:endParaRPr lang="en-US"/>
                    </a:p>
                  </a:txBody>
                  <a:tcPr anchor="ctr"/>
                </a:tc>
                <a:tc>
                  <a:txBody>
                    <a:bodyPr/>
                    <a:lstStyle/>
                    <a:p>
                      <a:pPr algn="ctr"/>
                      <a:r>
                        <a:rPr lang="en-US"/>
                        <a:t>$1165.80</a:t>
                      </a:r>
                    </a:p>
                  </a:txBody>
                  <a:tcPr anchor="ctr"/>
                </a:tc>
                <a:extLst>
                  <a:ext uri="{0D108BD9-81ED-4DB2-BD59-A6C34878D82A}">
                    <a16:rowId xmlns:a16="http://schemas.microsoft.com/office/drawing/2014/main" val="2065611661"/>
                  </a:ext>
                </a:extLst>
              </a:tr>
              <a:tr h="938003">
                <a:tc>
                  <a:txBody>
                    <a:bodyPr/>
                    <a:lstStyle/>
                    <a:p>
                      <a:pPr algn="ctr"/>
                      <a:r>
                        <a:rPr lang="en-US"/>
                        <a:t>35 @ $10/</a:t>
                      </a:r>
                      <a:r>
                        <a:rPr lang="en-US" err="1"/>
                        <a:t>ea</a:t>
                      </a:r>
                    </a:p>
                  </a:txBody>
                  <a:tcPr anchor="ctr"/>
                </a:tc>
                <a:tc>
                  <a:txBody>
                    <a:bodyPr/>
                    <a:lstStyle/>
                    <a:p>
                      <a:pPr lvl="0" algn="ctr">
                        <a:buNone/>
                      </a:pPr>
                      <a:r>
                        <a:rPr lang="en-US" sz="1800" b="1" i="0" u="none" strike="noStrike" noProof="0">
                          <a:solidFill>
                            <a:srgbClr val="FF0000"/>
                          </a:solidFill>
                          <a:highlight>
                            <a:srgbClr val="FFFF00"/>
                          </a:highlight>
                          <a:latin typeface="Arial"/>
                        </a:rPr>
                        <a:t>-$3.50</a:t>
                      </a:r>
                      <a:endParaRPr lang="en-US" sz="1800" b="0" i="0" u="none" strike="noStrike" noProof="0">
                        <a:latin typeface="Arial"/>
                      </a:endParaRPr>
                    </a:p>
                    <a:p>
                      <a:pPr lvl="0" algn="ctr">
                        <a:buNone/>
                      </a:pPr>
                      <a:r>
                        <a:rPr lang="en-US" sz="1800" b="0" i="0" u="none" strike="noStrike" noProof="0">
                          <a:latin typeface="Arial"/>
                        </a:rPr>
                        <a:t>($.10 x 35 sales)</a:t>
                      </a:r>
                      <a:endParaRPr lang="en-US"/>
                    </a:p>
                  </a:txBody>
                  <a:tcPr anchor="ctr"/>
                </a:tc>
                <a:tc>
                  <a:txBody>
                    <a:bodyPr/>
                    <a:lstStyle/>
                    <a:p>
                      <a:pPr algn="ctr"/>
                      <a:r>
                        <a:rPr lang="en-US"/>
                        <a:t>$350</a:t>
                      </a:r>
                    </a:p>
                  </a:txBody>
                  <a:tcPr anchor="ctr"/>
                </a:tc>
                <a:tc>
                  <a:txBody>
                    <a:bodyPr/>
                    <a:lstStyle/>
                    <a:p>
                      <a:pPr lvl="0" algn="ctr">
                        <a:buNone/>
                      </a:pPr>
                      <a:r>
                        <a:rPr lang="en-US" sz="1800" b="1" i="0" u="none" strike="noStrike" noProof="0">
                          <a:solidFill>
                            <a:srgbClr val="FF0000"/>
                          </a:solidFill>
                          <a:highlight>
                            <a:srgbClr val="FFFF00"/>
                          </a:highlight>
                          <a:latin typeface="Arial"/>
                        </a:rPr>
                        <a:t>-$9.10</a:t>
                      </a:r>
                      <a:endParaRPr lang="en-US"/>
                    </a:p>
                  </a:txBody>
                  <a:tcPr anchor="ctr"/>
                </a:tc>
                <a:tc>
                  <a:txBody>
                    <a:bodyPr/>
                    <a:lstStyle/>
                    <a:p>
                      <a:pPr lvl="0" algn="ctr">
                        <a:buNone/>
                      </a:pPr>
                      <a:r>
                        <a:rPr lang="en-US" sz="1800" b="1" i="0" u="none" strike="noStrike" noProof="0">
                          <a:solidFill>
                            <a:srgbClr val="FF0000"/>
                          </a:solidFill>
                          <a:highlight>
                            <a:srgbClr val="FFFF00"/>
                          </a:highlight>
                          <a:latin typeface="Arial"/>
                        </a:rPr>
                        <a:t>-$12.60</a:t>
                      </a:r>
                      <a:endParaRPr lang="en-US"/>
                    </a:p>
                  </a:txBody>
                  <a:tcPr anchor="ctr"/>
                </a:tc>
                <a:tc>
                  <a:txBody>
                    <a:bodyPr/>
                    <a:lstStyle/>
                    <a:p>
                      <a:pPr algn="ctr"/>
                      <a:r>
                        <a:rPr lang="en-US"/>
                        <a:t>$337.40</a:t>
                      </a:r>
                    </a:p>
                  </a:txBody>
                  <a:tcPr anchor="ctr"/>
                </a:tc>
                <a:extLst>
                  <a:ext uri="{0D108BD9-81ED-4DB2-BD59-A6C34878D82A}">
                    <a16:rowId xmlns:a16="http://schemas.microsoft.com/office/drawing/2014/main" val="523016614"/>
                  </a:ext>
                </a:extLst>
              </a:tr>
              <a:tr h="938003">
                <a:tc>
                  <a:txBody>
                    <a:bodyPr/>
                    <a:lstStyle/>
                    <a:p>
                      <a:pPr algn="ctr"/>
                      <a:r>
                        <a:rPr lang="en-US"/>
                        <a:t>50 @ $40 </a:t>
                      </a:r>
                      <a:r>
                        <a:rPr lang="en-US" err="1"/>
                        <a:t>ea</a:t>
                      </a:r>
                    </a:p>
                  </a:txBody>
                  <a:tcPr anchor="ctr"/>
                </a:tc>
                <a:tc>
                  <a:txBody>
                    <a:bodyPr/>
                    <a:lstStyle/>
                    <a:p>
                      <a:pPr lvl="0" algn="ctr">
                        <a:buNone/>
                      </a:pPr>
                      <a:r>
                        <a:rPr lang="en-US" sz="1800" b="1" i="0" u="none" strike="noStrike" noProof="0">
                          <a:solidFill>
                            <a:srgbClr val="FF0000"/>
                          </a:solidFill>
                          <a:highlight>
                            <a:srgbClr val="FFFF00"/>
                          </a:highlight>
                          <a:latin typeface="Arial"/>
                        </a:rPr>
                        <a:t>-$5.00</a:t>
                      </a:r>
                      <a:endParaRPr lang="en-US" sz="1800" b="0" i="0" u="none" strike="noStrike" noProof="0">
                        <a:latin typeface="Arial"/>
                      </a:endParaRPr>
                    </a:p>
                    <a:p>
                      <a:pPr lvl="0" algn="ctr">
                        <a:buNone/>
                      </a:pPr>
                      <a:r>
                        <a:rPr lang="en-US" sz="1800" b="0" i="0" u="none" strike="noStrike" noProof="0">
                          <a:latin typeface="Arial"/>
                        </a:rPr>
                        <a:t>($.10 x 50 sales)</a:t>
                      </a:r>
                      <a:endParaRPr lang="en-US"/>
                    </a:p>
                  </a:txBody>
                  <a:tcPr anchor="ctr"/>
                </a:tc>
                <a:tc>
                  <a:txBody>
                    <a:bodyPr/>
                    <a:lstStyle/>
                    <a:p>
                      <a:pPr algn="ctr"/>
                      <a:r>
                        <a:rPr lang="en-US"/>
                        <a:t>$2000</a:t>
                      </a:r>
                    </a:p>
                  </a:txBody>
                  <a:tcPr anchor="ctr"/>
                </a:tc>
                <a:tc>
                  <a:txBody>
                    <a:bodyPr/>
                    <a:lstStyle/>
                    <a:p>
                      <a:pPr lvl="0" algn="ctr">
                        <a:buNone/>
                      </a:pPr>
                      <a:r>
                        <a:rPr lang="en-US" sz="1800" b="1" i="0" u="none" strike="noStrike" noProof="0">
                          <a:solidFill>
                            <a:srgbClr val="FF0000"/>
                          </a:solidFill>
                          <a:highlight>
                            <a:srgbClr val="FFFF00"/>
                          </a:highlight>
                          <a:latin typeface="Arial"/>
                        </a:rPr>
                        <a:t>-$52.00</a:t>
                      </a:r>
                      <a:endParaRPr lang="en-US"/>
                    </a:p>
                  </a:txBody>
                  <a:tcPr anchor="ctr"/>
                </a:tc>
                <a:tc>
                  <a:txBody>
                    <a:bodyPr/>
                    <a:lstStyle/>
                    <a:p>
                      <a:pPr lvl="0" algn="ctr">
                        <a:buNone/>
                      </a:pPr>
                      <a:r>
                        <a:rPr lang="en-US" sz="1800" b="1" i="0" u="none" strike="noStrike" noProof="0">
                          <a:solidFill>
                            <a:srgbClr val="FF0000"/>
                          </a:solidFill>
                          <a:highlight>
                            <a:srgbClr val="FFFF00"/>
                          </a:highlight>
                          <a:latin typeface="Arial"/>
                        </a:rPr>
                        <a:t>-$57.00</a:t>
                      </a:r>
                      <a:endParaRPr lang="en-US"/>
                    </a:p>
                  </a:txBody>
                  <a:tcPr anchor="ctr"/>
                </a:tc>
                <a:tc>
                  <a:txBody>
                    <a:bodyPr/>
                    <a:lstStyle/>
                    <a:p>
                      <a:pPr algn="ctr"/>
                      <a:r>
                        <a:rPr lang="en-US"/>
                        <a:t>$1943.00</a:t>
                      </a:r>
                    </a:p>
                  </a:txBody>
                  <a:tcPr anchor="ctr"/>
                </a:tc>
                <a:extLst>
                  <a:ext uri="{0D108BD9-81ED-4DB2-BD59-A6C34878D82A}">
                    <a16:rowId xmlns:a16="http://schemas.microsoft.com/office/drawing/2014/main" val="4100587845"/>
                  </a:ext>
                </a:extLst>
              </a:tr>
            </a:tbl>
          </a:graphicData>
        </a:graphic>
      </p:graphicFrame>
      <p:graphicFrame>
        <p:nvGraphicFramePr>
          <p:cNvPr id="36" name="Table 36">
            <a:extLst>
              <a:ext uri="{FF2B5EF4-FFF2-40B4-BE49-F238E27FC236}">
                <a16:creationId xmlns:a16="http://schemas.microsoft.com/office/drawing/2014/main" id="{53CED15E-61B1-F9EB-5EEF-D41D2EA5AE9F}"/>
              </a:ext>
            </a:extLst>
          </p:cNvPr>
          <p:cNvGraphicFramePr>
            <a:graphicFrameLocks noGrp="1"/>
          </p:cNvGraphicFramePr>
          <p:nvPr/>
        </p:nvGraphicFramePr>
        <p:xfrm>
          <a:off x="142567" y="2517057"/>
          <a:ext cx="1276200" cy="3764592"/>
        </p:xfrm>
        <a:graphic>
          <a:graphicData uri="http://schemas.openxmlformats.org/drawingml/2006/table">
            <a:tbl>
              <a:tblPr bandRow="1">
                <a:tableStyleId>{073A0DAA-6AF3-43AB-8588-CEC1D06C72B9}</a:tableStyleId>
              </a:tblPr>
              <a:tblGrid>
                <a:gridCol w="1276200">
                  <a:extLst>
                    <a:ext uri="{9D8B030D-6E8A-4147-A177-3AD203B41FA5}">
                      <a16:colId xmlns:a16="http://schemas.microsoft.com/office/drawing/2014/main" val="1922376024"/>
                    </a:ext>
                  </a:extLst>
                </a:gridCol>
              </a:tblGrid>
              <a:tr h="941148">
                <a:tc>
                  <a:txBody>
                    <a:bodyPr/>
                    <a:lstStyle/>
                    <a:p>
                      <a:pPr algn="ctr"/>
                      <a:r>
                        <a:rPr lang="en-US" sz="1600"/>
                        <a:t>Cash Only</a:t>
                      </a:r>
                    </a:p>
                  </a:txBody>
                  <a:tcPr anchor="ctr"/>
                </a:tc>
                <a:extLst>
                  <a:ext uri="{0D108BD9-81ED-4DB2-BD59-A6C34878D82A}">
                    <a16:rowId xmlns:a16="http://schemas.microsoft.com/office/drawing/2014/main" val="925612491"/>
                  </a:ext>
                </a:extLst>
              </a:tr>
              <a:tr h="941148">
                <a:tc>
                  <a:txBody>
                    <a:bodyPr/>
                    <a:lstStyle/>
                    <a:p>
                      <a:pPr algn="ctr"/>
                      <a:r>
                        <a:rPr lang="en-US" sz="1600"/>
                        <a:t>Cashless</a:t>
                      </a:r>
                    </a:p>
                    <a:p>
                      <a:pPr lvl="0" algn="ctr">
                        <a:buNone/>
                      </a:pPr>
                      <a:r>
                        <a:rPr lang="en-US" sz="1200"/>
                        <a:t>Larger Avg. Sale</a:t>
                      </a:r>
                    </a:p>
                  </a:txBody>
                  <a:tcPr anchor="ctr"/>
                </a:tc>
                <a:extLst>
                  <a:ext uri="{0D108BD9-81ED-4DB2-BD59-A6C34878D82A}">
                    <a16:rowId xmlns:a16="http://schemas.microsoft.com/office/drawing/2014/main" val="1890414264"/>
                  </a:ext>
                </a:extLst>
              </a:tr>
              <a:tr h="941148">
                <a:tc>
                  <a:txBody>
                    <a:bodyPr/>
                    <a:lstStyle/>
                    <a:p>
                      <a:pPr algn="ctr"/>
                      <a:r>
                        <a:rPr lang="en-US" sz="1600"/>
                        <a:t>Cashless</a:t>
                      </a:r>
                    </a:p>
                    <a:p>
                      <a:pPr lvl="0" algn="ctr">
                        <a:buNone/>
                      </a:pPr>
                      <a:r>
                        <a:rPr lang="en-US" sz="1200"/>
                        <a:t>More Transactions</a:t>
                      </a:r>
                    </a:p>
                  </a:txBody>
                  <a:tcPr anchor="ctr"/>
                </a:tc>
                <a:extLst>
                  <a:ext uri="{0D108BD9-81ED-4DB2-BD59-A6C34878D82A}">
                    <a16:rowId xmlns:a16="http://schemas.microsoft.com/office/drawing/2014/main" val="1620251178"/>
                  </a:ext>
                </a:extLst>
              </a:tr>
              <a:tr h="941148">
                <a:tc>
                  <a:txBody>
                    <a:bodyPr/>
                    <a:lstStyle/>
                    <a:p>
                      <a:pPr algn="ctr"/>
                      <a:r>
                        <a:rPr lang="en-US" sz="1600"/>
                        <a:t>Cashless</a:t>
                      </a:r>
                    </a:p>
                    <a:p>
                      <a:pPr lvl="0" algn="ctr">
                        <a:buNone/>
                      </a:pPr>
                      <a:r>
                        <a:rPr lang="en-US" sz="1200"/>
                        <a:t>Larger Sale &amp; More Transactions</a:t>
                      </a:r>
                    </a:p>
                  </a:txBody>
                  <a:tcPr anchor="ctr"/>
                </a:tc>
                <a:extLst>
                  <a:ext uri="{0D108BD9-81ED-4DB2-BD59-A6C34878D82A}">
                    <a16:rowId xmlns:a16="http://schemas.microsoft.com/office/drawing/2014/main" val="175867622"/>
                  </a:ext>
                </a:extLst>
              </a:tr>
            </a:tbl>
          </a:graphicData>
        </a:graphic>
      </p:graphicFrame>
      <p:sp>
        <p:nvSpPr>
          <p:cNvPr id="4" name="Rectangle 3">
            <a:extLst>
              <a:ext uri="{FF2B5EF4-FFF2-40B4-BE49-F238E27FC236}">
                <a16:creationId xmlns:a16="http://schemas.microsoft.com/office/drawing/2014/main" id="{CFAE5416-3BA8-2F78-A4BA-94F1EE202714}"/>
              </a:ext>
            </a:extLst>
          </p:cNvPr>
          <p:cNvSpPr/>
          <p:nvPr/>
        </p:nvSpPr>
        <p:spPr>
          <a:xfrm>
            <a:off x="155861" y="3459306"/>
            <a:ext cx="10979727" cy="9092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6CE2E99-7232-CCBD-7D5C-CE18A580579C}"/>
              </a:ext>
            </a:extLst>
          </p:cNvPr>
          <p:cNvSpPr/>
          <p:nvPr/>
        </p:nvSpPr>
        <p:spPr>
          <a:xfrm>
            <a:off x="155862" y="4416136"/>
            <a:ext cx="10988386" cy="848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E118345-65B7-E7E3-223C-13694AB18FC8}"/>
              </a:ext>
            </a:extLst>
          </p:cNvPr>
          <p:cNvSpPr/>
          <p:nvPr/>
        </p:nvSpPr>
        <p:spPr>
          <a:xfrm>
            <a:off x="155861" y="5359976"/>
            <a:ext cx="10997045" cy="917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095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10;&#10;Description automatically generated">
            <a:extLst>
              <a:ext uri="{FF2B5EF4-FFF2-40B4-BE49-F238E27FC236}">
                <a16:creationId xmlns:a16="http://schemas.microsoft.com/office/drawing/2014/main" id="{876BF3BC-FB34-8C70-1171-4780B95C30B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9506" r="19506"/>
          <a:stretch>
            <a:fillRect/>
          </a:stretch>
        </p:blipFill>
        <p:spPr/>
      </p:pic>
      <p:sp>
        <p:nvSpPr>
          <p:cNvPr id="3" name="Title 2">
            <a:extLst>
              <a:ext uri="{FF2B5EF4-FFF2-40B4-BE49-F238E27FC236}">
                <a16:creationId xmlns:a16="http://schemas.microsoft.com/office/drawing/2014/main" id="{028A40C2-61A8-BBB4-243B-ED248CF45A37}"/>
              </a:ext>
            </a:extLst>
          </p:cNvPr>
          <p:cNvSpPr>
            <a:spLocks noGrp="1"/>
          </p:cNvSpPr>
          <p:nvPr>
            <p:ph type="title"/>
          </p:nvPr>
        </p:nvSpPr>
        <p:spPr/>
        <p:txBody>
          <a:bodyPr>
            <a:normAutofit/>
          </a:bodyPr>
          <a:lstStyle/>
          <a:p>
            <a:r>
              <a:rPr lang="en-US" sz="2400" cap="none" dirty="0"/>
              <a:t>How To Accept Credit &amp; Debit Cards</a:t>
            </a:r>
            <a:endParaRPr lang="en-US" sz="2400" dirty="0"/>
          </a:p>
        </p:txBody>
      </p:sp>
      <p:sp>
        <p:nvSpPr>
          <p:cNvPr id="4" name="Text Placeholder 3">
            <a:extLst>
              <a:ext uri="{FF2B5EF4-FFF2-40B4-BE49-F238E27FC236}">
                <a16:creationId xmlns:a16="http://schemas.microsoft.com/office/drawing/2014/main" id="{374F6051-88C1-3C6F-25DC-38C1BCD818D9}"/>
              </a:ext>
            </a:extLst>
          </p:cNvPr>
          <p:cNvSpPr>
            <a:spLocks noGrp="1"/>
          </p:cNvSpPr>
          <p:nvPr>
            <p:ph type="body" idx="1"/>
          </p:nvPr>
        </p:nvSpPr>
        <p:spPr/>
        <p:txBody>
          <a:bodyPr/>
          <a:lstStyle/>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Purchase a mobile card reader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Plug the card reader into your smartphone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Swipe, insert, tap, or key-in card numbers (depending on the card reader model)</a:t>
            </a:r>
          </a:p>
          <a:p>
            <a:endParaRPr lang="en-US" dirty="0"/>
          </a:p>
        </p:txBody>
      </p:sp>
      <p:sp>
        <p:nvSpPr>
          <p:cNvPr id="5" name="Text Placeholder 4">
            <a:extLst>
              <a:ext uri="{FF2B5EF4-FFF2-40B4-BE49-F238E27FC236}">
                <a16:creationId xmlns:a16="http://schemas.microsoft.com/office/drawing/2014/main" id="{66838936-BE07-78D3-7DB8-A21A0226D8C7}"/>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971237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0B8DCBA-FEED-46EF-A140-35B904015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B8385A-135B-C143-B439-AD6C04F14866}"/>
              </a:ext>
            </a:extLst>
          </p:cNvPr>
          <p:cNvSpPr>
            <a:spLocks noGrp="1"/>
          </p:cNvSpPr>
          <p:nvPr>
            <p:ph type="title"/>
          </p:nvPr>
        </p:nvSpPr>
        <p:spPr>
          <a:xfrm>
            <a:off x="1043631" y="873940"/>
            <a:ext cx="4928291" cy="1035781"/>
          </a:xfrm>
        </p:spPr>
        <p:txBody>
          <a:bodyPr vert="horz" lIns="91440" tIns="45720" rIns="91440" bIns="45720" rtlCol="0" anchor="ctr">
            <a:normAutofit/>
          </a:bodyPr>
          <a:lstStyle/>
          <a:p>
            <a:r>
              <a:rPr lang="en-US" sz="3300" cap="none"/>
              <a:t>Recap: What is the Way Forward?</a:t>
            </a:r>
            <a:endParaRPr lang="en-US" sz="3300"/>
          </a:p>
        </p:txBody>
      </p:sp>
      <p:sp>
        <p:nvSpPr>
          <p:cNvPr id="3" name="Content Placeholder 2">
            <a:extLst>
              <a:ext uri="{FF2B5EF4-FFF2-40B4-BE49-F238E27FC236}">
                <a16:creationId xmlns:a16="http://schemas.microsoft.com/office/drawing/2014/main" id="{22210122-FB95-4363-E1E3-C07EF4A8CC35}"/>
              </a:ext>
            </a:extLst>
          </p:cNvPr>
          <p:cNvSpPr>
            <a:spLocks noGrp="1"/>
          </p:cNvSpPr>
          <p:nvPr>
            <p:ph sz="half" idx="1"/>
          </p:nvPr>
        </p:nvSpPr>
        <p:spPr>
          <a:xfrm>
            <a:off x="1045029" y="2524721"/>
            <a:ext cx="4991629" cy="3677123"/>
          </a:xfrm>
        </p:spPr>
        <p:txBody>
          <a:bodyPr vert="horz" lIns="91440" tIns="45720" rIns="91440" bIns="45720" rtlCol="0" anchor="ctr">
            <a:normAutofit/>
          </a:bodyPr>
          <a:lstStyle/>
          <a:p>
            <a:r>
              <a:rPr lang="en-US" sz="2000" dirty="0"/>
              <a:t>With plastic currency being the preferred payment method of many consumers, accepting credit and debit cards is almost non-negotiable</a:t>
            </a:r>
          </a:p>
          <a:p>
            <a:endParaRPr lang="en-US" sz="2000" dirty="0"/>
          </a:p>
          <a:p>
            <a:r>
              <a:rPr lang="en-US" sz="2000" dirty="0"/>
              <a:t>There is not as much of a ceiling to consumer purchases – step on the gas!</a:t>
            </a:r>
          </a:p>
          <a:p>
            <a:endParaRPr lang="en-US" sz="2000" dirty="0"/>
          </a:p>
        </p:txBody>
      </p:sp>
      <p:pic>
        <p:nvPicPr>
          <p:cNvPr id="5" name="Content Placeholder 6" descr="A person holding a tablet&#10;&#10;Description automatically generated with medium confidence">
            <a:extLst>
              <a:ext uri="{FF2B5EF4-FFF2-40B4-BE49-F238E27FC236}">
                <a16:creationId xmlns:a16="http://schemas.microsoft.com/office/drawing/2014/main" id="{581786B7-ED95-6AB6-87DB-494966C1B373}"/>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41765" b="-41765"/>
          <a:stretch/>
        </p:blipFill>
        <p:spPr>
          <a:xfrm>
            <a:off x="6788383" y="613147"/>
            <a:ext cx="4565417" cy="5593443"/>
          </a:xfrm>
          <a:prstGeom prst="rect">
            <a:avLst/>
          </a:prstGeom>
        </p:spPr>
      </p:pic>
      <p:cxnSp>
        <p:nvCxnSpPr>
          <p:cNvPr id="19" name="Straight Connector 18">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260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0B8DCBA-FEED-46EF-A140-35B904015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938918-AB0B-E79F-9C32-20C9F53DA017}"/>
              </a:ext>
            </a:extLst>
          </p:cNvPr>
          <p:cNvSpPr>
            <a:spLocks noGrp="1"/>
          </p:cNvSpPr>
          <p:nvPr>
            <p:ph type="title"/>
          </p:nvPr>
        </p:nvSpPr>
        <p:spPr>
          <a:xfrm>
            <a:off x="1043631" y="873940"/>
            <a:ext cx="4928291" cy="1035781"/>
          </a:xfrm>
        </p:spPr>
        <p:txBody>
          <a:bodyPr vert="horz" lIns="91440" tIns="45720" rIns="91440" bIns="45720" rtlCol="0" anchor="ctr">
            <a:normAutofit/>
          </a:bodyPr>
          <a:lstStyle/>
          <a:p>
            <a:r>
              <a:rPr lang="en-US" sz="3300" cap="none"/>
              <a:t>I’ve Heard Of EBT, But What Is It?</a:t>
            </a:r>
            <a:endParaRPr lang="en-US" sz="3300"/>
          </a:p>
        </p:txBody>
      </p:sp>
      <p:sp>
        <p:nvSpPr>
          <p:cNvPr id="3" name="Content Placeholder 2">
            <a:extLst>
              <a:ext uri="{FF2B5EF4-FFF2-40B4-BE49-F238E27FC236}">
                <a16:creationId xmlns:a16="http://schemas.microsoft.com/office/drawing/2014/main" id="{3FF4252F-3B46-BC23-154B-25244DC5CF6A}"/>
              </a:ext>
            </a:extLst>
          </p:cNvPr>
          <p:cNvSpPr>
            <a:spLocks noGrp="1"/>
          </p:cNvSpPr>
          <p:nvPr>
            <p:ph sz="half" idx="1"/>
          </p:nvPr>
        </p:nvSpPr>
        <p:spPr>
          <a:xfrm>
            <a:off x="1045029" y="2524721"/>
            <a:ext cx="4991629" cy="3677123"/>
          </a:xfrm>
        </p:spPr>
        <p:txBody>
          <a:bodyPr vert="horz" lIns="91440" tIns="45720" rIns="91440" bIns="45720" rtlCol="0" anchor="ctr">
            <a:normAutofit/>
          </a:bodyPr>
          <a:lstStyle/>
          <a:p>
            <a:endParaRPr lang="en-US" sz="1800" dirty="0"/>
          </a:p>
          <a:p>
            <a:r>
              <a:rPr lang="en-US" sz="2000" dirty="0"/>
              <a:t>EBT stands for Electronic Benefits Transfer</a:t>
            </a:r>
          </a:p>
          <a:p>
            <a:endParaRPr lang="en-US" sz="2000" dirty="0"/>
          </a:p>
          <a:p>
            <a:r>
              <a:rPr lang="en-US" sz="2000" dirty="0"/>
              <a:t>It is the “system” that allows a SNAP participant to pay for their food using SNAP benefits</a:t>
            </a:r>
          </a:p>
          <a:p>
            <a:endParaRPr lang="en-US" sz="1800" dirty="0"/>
          </a:p>
        </p:txBody>
      </p:sp>
      <p:pic>
        <p:nvPicPr>
          <p:cNvPr id="5" name="Content Placeholder 5">
            <a:extLst>
              <a:ext uri="{FF2B5EF4-FFF2-40B4-BE49-F238E27FC236}">
                <a16:creationId xmlns:a16="http://schemas.microsoft.com/office/drawing/2014/main" id="{30A1A72A-C053-71E1-E478-2D38670E972B}"/>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r="18381" b="3"/>
          <a:stretch/>
        </p:blipFill>
        <p:spPr>
          <a:xfrm>
            <a:off x="6788383" y="613147"/>
            <a:ext cx="4565417" cy="5593443"/>
          </a:xfrm>
          <a:prstGeom prst="rect">
            <a:avLst/>
          </a:prstGeom>
        </p:spPr>
      </p:pic>
      <p:cxnSp>
        <p:nvCxnSpPr>
          <p:cNvPr id="19" name="Straight Connector 18">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7724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A5D6FB-7146-3800-B462-4BF53F584EA9}"/>
              </a:ext>
            </a:extLst>
          </p:cNvPr>
          <p:cNvSpPr>
            <a:spLocks noGrp="1"/>
          </p:cNvSpPr>
          <p:nvPr>
            <p:ph type="title"/>
          </p:nvPr>
        </p:nvSpPr>
        <p:spPr>
          <a:xfrm>
            <a:off x="838200" y="963507"/>
            <a:ext cx="3494362" cy="4930986"/>
          </a:xfrm>
        </p:spPr>
        <p:txBody>
          <a:bodyPr>
            <a:normAutofit/>
          </a:bodyPr>
          <a:lstStyle/>
          <a:p>
            <a:pPr algn="r"/>
            <a:r>
              <a:rPr lang="en-US" cap="none">
                <a:solidFill>
                  <a:schemeClr val="accent1"/>
                </a:solidFill>
              </a:rPr>
              <a:t>How EBT Works</a:t>
            </a:r>
            <a:endParaRPr lang="en-US">
              <a:solidFill>
                <a:schemeClr val="accent1"/>
              </a:solidFill>
            </a:endParaRPr>
          </a:p>
        </p:txBody>
      </p:sp>
      <p:cxnSp>
        <p:nvCxnSpPr>
          <p:cNvPr id="11" name="Straight Connector 10">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3411F9D-3867-D96C-0AB2-2082FD5F4937}"/>
              </a:ext>
            </a:extLst>
          </p:cNvPr>
          <p:cNvSpPr>
            <a:spLocks noGrp="1"/>
          </p:cNvSpPr>
          <p:nvPr>
            <p:ph sz="half" idx="1"/>
          </p:nvPr>
        </p:nvSpPr>
        <p:spPr>
          <a:xfrm>
            <a:off x="4976030" y="963507"/>
            <a:ext cx="6250940" cy="2304627"/>
          </a:xfrm>
        </p:spPr>
        <p:txBody>
          <a:bodyPr anchor="b">
            <a:normAutofit/>
          </a:bodyPr>
          <a:lstStyle/>
          <a:p>
            <a:r>
              <a:rPr lang="en-US" sz="2400" dirty="0"/>
              <a:t>At the beginning of each month, funds are deposited into an individual’s SNAP account which is linked to their EBT card</a:t>
            </a:r>
          </a:p>
        </p:txBody>
      </p:sp>
      <p:sp>
        <p:nvSpPr>
          <p:cNvPr id="4" name="Content Placeholder 3">
            <a:extLst>
              <a:ext uri="{FF2B5EF4-FFF2-40B4-BE49-F238E27FC236}">
                <a16:creationId xmlns:a16="http://schemas.microsoft.com/office/drawing/2014/main" id="{96F46622-9746-3D13-7DA9-49A98D31F046}"/>
              </a:ext>
            </a:extLst>
          </p:cNvPr>
          <p:cNvSpPr>
            <a:spLocks noGrp="1"/>
          </p:cNvSpPr>
          <p:nvPr>
            <p:ph sz="half" idx="2"/>
          </p:nvPr>
        </p:nvSpPr>
        <p:spPr>
          <a:xfrm>
            <a:off x="4976030" y="3589866"/>
            <a:ext cx="6250940" cy="2304628"/>
          </a:xfrm>
        </p:spPr>
        <p:txBody>
          <a:bodyPr>
            <a:normAutofit/>
          </a:bodyPr>
          <a:lstStyle/>
          <a:p>
            <a:r>
              <a:rPr lang="en-US" sz="2400" dirty="0"/>
              <a:t>Beneficiaries use their EBT card to spend their monthly amount on SNAP-eligible food items at SNAP-authorized retailers</a:t>
            </a:r>
          </a:p>
          <a:p>
            <a:endParaRPr lang="en-US" sz="2000" dirty="0"/>
          </a:p>
          <a:p>
            <a:endParaRPr lang="en-US" sz="2000" dirty="0"/>
          </a:p>
        </p:txBody>
      </p:sp>
    </p:spTree>
    <p:extLst>
      <p:ext uri="{BB962C8B-B14F-4D97-AF65-F5344CB8AC3E}">
        <p14:creationId xmlns:p14="http://schemas.microsoft.com/office/powerpoint/2010/main" val="3526940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FBD82D-3487-B058-4769-0C445EE71754}"/>
              </a:ext>
            </a:extLst>
          </p:cNvPr>
          <p:cNvSpPr>
            <a:spLocks noGrp="1"/>
          </p:cNvSpPr>
          <p:nvPr>
            <p:ph type="title"/>
          </p:nvPr>
        </p:nvSpPr>
        <p:spPr>
          <a:xfrm>
            <a:off x="838200" y="963507"/>
            <a:ext cx="3494362" cy="4930986"/>
          </a:xfrm>
        </p:spPr>
        <p:txBody>
          <a:bodyPr>
            <a:normAutofit/>
          </a:bodyPr>
          <a:lstStyle/>
          <a:p>
            <a:pPr algn="r"/>
            <a:r>
              <a:rPr lang="en-US" cap="none" dirty="0">
                <a:solidFill>
                  <a:schemeClr val="accent1"/>
                </a:solidFill>
              </a:rPr>
              <a:t>Accepting EBT at the Market</a:t>
            </a:r>
            <a:endParaRPr lang="en-US" dirty="0">
              <a:solidFill>
                <a:schemeClr val="accent1"/>
              </a:solidFill>
            </a:endParaRPr>
          </a:p>
        </p:txBody>
      </p:sp>
      <p:cxnSp>
        <p:nvCxnSpPr>
          <p:cNvPr id="11" name="Straight Connector 10">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B1A6165-0DE4-6AE4-E5EB-CE3149D5BF97}"/>
              </a:ext>
            </a:extLst>
          </p:cNvPr>
          <p:cNvSpPr>
            <a:spLocks noGrp="1"/>
          </p:cNvSpPr>
          <p:nvPr>
            <p:ph sz="half" idx="1"/>
          </p:nvPr>
        </p:nvSpPr>
        <p:spPr>
          <a:xfrm>
            <a:off x="4976030" y="963507"/>
            <a:ext cx="6250940" cy="2304627"/>
          </a:xfrm>
        </p:spPr>
        <p:txBody>
          <a:bodyPr anchor="b">
            <a:normAutofit/>
          </a:bodyPr>
          <a:lstStyle/>
          <a:p>
            <a:r>
              <a:rPr lang="en-US" sz="2400" dirty="0"/>
              <a:t>SNAP customers redeem their benefits by swiping their EBT card on a point-of-sale (POS) terminal at the market in exchange for tokens or a paper receipt</a:t>
            </a:r>
          </a:p>
        </p:txBody>
      </p:sp>
      <p:sp>
        <p:nvSpPr>
          <p:cNvPr id="4" name="Content Placeholder 3">
            <a:extLst>
              <a:ext uri="{FF2B5EF4-FFF2-40B4-BE49-F238E27FC236}">
                <a16:creationId xmlns:a16="http://schemas.microsoft.com/office/drawing/2014/main" id="{64F464A8-8DC0-67CF-D259-EC663566392B}"/>
              </a:ext>
            </a:extLst>
          </p:cNvPr>
          <p:cNvSpPr>
            <a:spLocks noGrp="1"/>
          </p:cNvSpPr>
          <p:nvPr>
            <p:ph sz="half" idx="2"/>
          </p:nvPr>
        </p:nvSpPr>
        <p:spPr>
          <a:xfrm>
            <a:off x="4976030" y="3589866"/>
            <a:ext cx="6250940" cy="2304628"/>
          </a:xfrm>
        </p:spPr>
        <p:txBody>
          <a:bodyPr>
            <a:normAutofit/>
          </a:bodyPr>
          <a:lstStyle/>
          <a:p>
            <a:r>
              <a:rPr lang="en-US" sz="2400" dirty="0"/>
              <a:t>Farmers and vendors can become authorized to administer their own SNAP program, but it’s most common for markets to use a centralized POS</a:t>
            </a:r>
          </a:p>
          <a:p>
            <a:endParaRPr lang="en-US" sz="2000" dirty="0"/>
          </a:p>
        </p:txBody>
      </p:sp>
    </p:spTree>
    <p:extLst>
      <p:ext uri="{BB962C8B-B14F-4D97-AF65-F5344CB8AC3E}">
        <p14:creationId xmlns:p14="http://schemas.microsoft.com/office/powerpoint/2010/main" val="3825633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0B8DCBA-FEED-46EF-A140-35B904015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DEC436-FB65-C7CA-415A-2682FAB4111E}"/>
              </a:ext>
            </a:extLst>
          </p:cNvPr>
          <p:cNvSpPr>
            <a:spLocks noGrp="1"/>
          </p:cNvSpPr>
          <p:nvPr>
            <p:ph type="title"/>
          </p:nvPr>
        </p:nvSpPr>
        <p:spPr>
          <a:xfrm>
            <a:off x="1043631" y="873940"/>
            <a:ext cx="4928291" cy="1035781"/>
          </a:xfrm>
        </p:spPr>
        <p:txBody>
          <a:bodyPr vert="horz" lIns="91440" tIns="45720" rIns="91440" bIns="45720" rtlCol="0" anchor="ctr">
            <a:normAutofit/>
          </a:bodyPr>
          <a:lstStyle/>
          <a:p>
            <a:r>
              <a:rPr lang="en-US" sz="3300" cap="none"/>
              <a:t>Accepting EBT at the Market</a:t>
            </a:r>
            <a:endParaRPr lang="en-US" sz="3300"/>
          </a:p>
        </p:txBody>
      </p:sp>
      <p:sp>
        <p:nvSpPr>
          <p:cNvPr id="3" name="Content Placeholder 2">
            <a:extLst>
              <a:ext uri="{FF2B5EF4-FFF2-40B4-BE49-F238E27FC236}">
                <a16:creationId xmlns:a16="http://schemas.microsoft.com/office/drawing/2014/main" id="{99899A65-ACDC-A96E-529F-5DCB59E14F1B}"/>
              </a:ext>
            </a:extLst>
          </p:cNvPr>
          <p:cNvSpPr>
            <a:spLocks noGrp="1"/>
          </p:cNvSpPr>
          <p:nvPr>
            <p:ph sz="half" idx="1"/>
          </p:nvPr>
        </p:nvSpPr>
        <p:spPr>
          <a:xfrm>
            <a:off x="1045029" y="2524721"/>
            <a:ext cx="4991629" cy="3677123"/>
          </a:xfrm>
        </p:spPr>
        <p:txBody>
          <a:bodyPr vert="horz" lIns="91440" tIns="45720" rIns="91440" bIns="45720" rtlCol="0" anchor="ctr">
            <a:normAutofit/>
          </a:bodyPr>
          <a:lstStyle/>
          <a:p>
            <a:r>
              <a:rPr lang="en-US" sz="2000" dirty="0"/>
              <a:t>Markets that are part of the KY Double Dollars program use this system</a:t>
            </a:r>
          </a:p>
          <a:p>
            <a:endParaRPr lang="en-US" sz="2000" dirty="0"/>
          </a:p>
          <a:p>
            <a:r>
              <a:rPr lang="en-US" sz="2000" dirty="0"/>
              <a:t>The KYDD program helps remove obstacles for consumers and farmers with hopes to increase the purchase and consumption of locally-grown food</a:t>
            </a:r>
          </a:p>
          <a:p>
            <a:endParaRPr lang="en-US" sz="2000" dirty="0"/>
          </a:p>
        </p:txBody>
      </p:sp>
      <p:pic>
        <p:nvPicPr>
          <p:cNvPr id="5" name="Content Placeholder 4">
            <a:extLst>
              <a:ext uri="{FF2B5EF4-FFF2-40B4-BE49-F238E27FC236}">
                <a16:creationId xmlns:a16="http://schemas.microsoft.com/office/drawing/2014/main" id="{37E636DA-4810-D634-4517-13D0BB9E6A63}"/>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2" b="1371"/>
          <a:stretch/>
        </p:blipFill>
        <p:spPr>
          <a:xfrm>
            <a:off x="6788383" y="613147"/>
            <a:ext cx="4565417" cy="5593443"/>
          </a:xfrm>
          <a:prstGeom prst="rect">
            <a:avLst/>
          </a:prstGeom>
        </p:spPr>
      </p:pic>
      <p:cxnSp>
        <p:nvCxnSpPr>
          <p:cNvPr id="19" name="Straight Connector 18">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5185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3CD97-603E-876D-F417-A01A36758135}"/>
              </a:ext>
            </a:extLst>
          </p:cNvPr>
          <p:cNvSpPr>
            <a:spLocks noGrp="1"/>
          </p:cNvSpPr>
          <p:nvPr>
            <p:ph type="title"/>
          </p:nvPr>
        </p:nvSpPr>
        <p:spPr/>
        <p:txBody>
          <a:bodyPr>
            <a:noAutofit/>
          </a:bodyPr>
          <a:lstStyle/>
          <a:p>
            <a:r>
              <a:rPr lang="en-US" sz="3200" cap="none" dirty="0"/>
              <a:t>How Can Accepting EBT/Snap Be a Benefit to You?</a:t>
            </a:r>
            <a:endParaRPr lang="en-US" sz="3200" dirty="0"/>
          </a:p>
        </p:txBody>
      </p:sp>
      <p:sp>
        <p:nvSpPr>
          <p:cNvPr id="3" name="Content Placeholder 2">
            <a:extLst>
              <a:ext uri="{FF2B5EF4-FFF2-40B4-BE49-F238E27FC236}">
                <a16:creationId xmlns:a16="http://schemas.microsoft.com/office/drawing/2014/main" id="{0AA494F3-2973-5768-102F-6E1AF081E4A3}"/>
              </a:ext>
            </a:extLst>
          </p:cNvPr>
          <p:cNvSpPr>
            <a:spLocks noGrp="1"/>
          </p:cNvSpPr>
          <p:nvPr>
            <p:ph idx="1"/>
          </p:nvPr>
        </p:nvSpPr>
        <p:spPr/>
        <p:txBody>
          <a:bodyPr>
            <a:normAutofit fontScale="92500"/>
          </a:bodyPr>
          <a:lstStyle/>
          <a:p>
            <a:endParaRPr lang="en-US" dirty="0"/>
          </a:p>
          <a:p>
            <a:r>
              <a:rPr lang="en-US" dirty="0"/>
              <a:t>EBT cards look and act just like a regular credit or debit card. Allowing consumers to use their card at your farm stand expands the reach of your product and sales</a:t>
            </a:r>
          </a:p>
          <a:p>
            <a:pPr marL="0" indent="0">
              <a:buNone/>
            </a:pPr>
            <a:endParaRPr lang="en-US" dirty="0"/>
          </a:p>
          <a:p>
            <a:r>
              <a:rPr lang="en-US" dirty="0"/>
              <a:t>Accepting EBT or other supplemental nutrition assistance forms of payment allows consumers to spend money on fresh produce from the community, rather than store-bought items</a:t>
            </a:r>
          </a:p>
        </p:txBody>
      </p:sp>
    </p:spTree>
    <p:extLst>
      <p:ext uri="{BB962C8B-B14F-4D97-AF65-F5344CB8AC3E}">
        <p14:creationId xmlns:p14="http://schemas.microsoft.com/office/powerpoint/2010/main" val="773637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B5094-1537-7FC2-2917-E31283DDBD38}"/>
              </a:ext>
            </a:extLst>
          </p:cNvPr>
          <p:cNvSpPr>
            <a:spLocks noGrp="1"/>
          </p:cNvSpPr>
          <p:nvPr>
            <p:ph type="title"/>
          </p:nvPr>
        </p:nvSpPr>
        <p:spPr/>
        <p:txBody>
          <a:bodyPr/>
          <a:lstStyle/>
          <a:p>
            <a:r>
              <a:rPr lang="en-US" cap="none" dirty="0"/>
              <a:t>What If My Market Doesn’t Accept EBT?</a:t>
            </a:r>
            <a:endParaRPr lang="en-US" dirty="0"/>
          </a:p>
        </p:txBody>
      </p:sp>
      <p:sp>
        <p:nvSpPr>
          <p:cNvPr id="3" name="Content Placeholder 2">
            <a:extLst>
              <a:ext uri="{FF2B5EF4-FFF2-40B4-BE49-F238E27FC236}">
                <a16:creationId xmlns:a16="http://schemas.microsoft.com/office/drawing/2014/main" id="{71AAF402-E764-3264-A5F9-32C49CC71176}"/>
              </a:ext>
            </a:extLst>
          </p:cNvPr>
          <p:cNvSpPr>
            <a:spLocks noGrp="1"/>
          </p:cNvSpPr>
          <p:nvPr>
            <p:ph sz="half" idx="1"/>
          </p:nvPr>
        </p:nvSpPr>
        <p:spPr/>
        <p:txBody>
          <a:bodyPr/>
          <a:lstStyle/>
          <a:p>
            <a:r>
              <a:rPr lang="en-US" dirty="0"/>
              <a:t>Talk to your market manager about the benefits of accepting EBT and the positive impact it can have on both yourself and community members! </a:t>
            </a:r>
          </a:p>
          <a:p>
            <a:endParaRPr lang="en-US" dirty="0"/>
          </a:p>
        </p:txBody>
      </p:sp>
      <p:sp>
        <p:nvSpPr>
          <p:cNvPr id="4" name="Content Placeholder 3">
            <a:extLst>
              <a:ext uri="{FF2B5EF4-FFF2-40B4-BE49-F238E27FC236}">
                <a16:creationId xmlns:a16="http://schemas.microsoft.com/office/drawing/2014/main" id="{9BD00559-5332-9521-143A-C222D53DAD1F}"/>
              </a:ext>
            </a:extLst>
          </p:cNvPr>
          <p:cNvSpPr>
            <a:spLocks noGrp="1"/>
          </p:cNvSpPr>
          <p:nvPr>
            <p:ph sz="half" idx="2"/>
          </p:nvPr>
        </p:nvSpPr>
        <p:spPr/>
        <p:txBody>
          <a:bodyPr/>
          <a:lstStyle/>
          <a:p>
            <a:r>
              <a:rPr lang="en-US" dirty="0"/>
              <a:t>Organizations like Community Farm Alliance have grant programs that can cover the cost of EBT accepting POS systems for your market</a:t>
            </a:r>
          </a:p>
          <a:p>
            <a:endParaRPr lang="en-US" dirty="0"/>
          </a:p>
          <a:p>
            <a:r>
              <a:rPr lang="en-US" dirty="0"/>
              <a:t>The CFA Farmers Market Grant program will open again for 2023</a:t>
            </a:r>
          </a:p>
          <a:p>
            <a:endParaRPr lang="en-US" dirty="0"/>
          </a:p>
        </p:txBody>
      </p:sp>
    </p:spTree>
    <p:extLst>
      <p:ext uri="{BB962C8B-B14F-4D97-AF65-F5344CB8AC3E}">
        <p14:creationId xmlns:p14="http://schemas.microsoft.com/office/powerpoint/2010/main" val="4207741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 person&#10;&#10;Description automatically generated">
            <a:extLst>
              <a:ext uri="{FF2B5EF4-FFF2-40B4-BE49-F238E27FC236}">
                <a16:creationId xmlns:a16="http://schemas.microsoft.com/office/drawing/2014/main" id="{9A7F8632-65D2-2A2D-6643-AE2D42D73A1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3563" b="13563"/>
          <a:stretch>
            <a:fillRect/>
          </a:stretch>
        </p:blipFill>
        <p:spPr/>
      </p:pic>
      <p:sp>
        <p:nvSpPr>
          <p:cNvPr id="3" name="Title 2">
            <a:extLst>
              <a:ext uri="{FF2B5EF4-FFF2-40B4-BE49-F238E27FC236}">
                <a16:creationId xmlns:a16="http://schemas.microsoft.com/office/drawing/2014/main" id="{8B84727E-39BD-5910-1F46-D73193CB2FE2}"/>
              </a:ext>
            </a:extLst>
          </p:cNvPr>
          <p:cNvSpPr>
            <a:spLocks noGrp="1"/>
          </p:cNvSpPr>
          <p:nvPr>
            <p:ph type="title"/>
          </p:nvPr>
        </p:nvSpPr>
        <p:spPr/>
        <p:txBody>
          <a:bodyPr/>
          <a:lstStyle/>
          <a:p>
            <a:r>
              <a:rPr lang="en-US" dirty="0"/>
              <a:t>Today’s Objective</a:t>
            </a:r>
          </a:p>
        </p:txBody>
      </p:sp>
      <p:sp>
        <p:nvSpPr>
          <p:cNvPr id="4" name="Text Placeholder 3">
            <a:extLst>
              <a:ext uri="{FF2B5EF4-FFF2-40B4-BE49-F238E27FC236}">
                <a16:creationId xmlns:a16="http://schemas.microsoft.com/office/drawing/2014/main" id="{2D6062C8-EEA4-E742-D167-E939B6C9E246}"/>
              </a:ext>
            </a:extLst>
          </p:cNvPr>
          <p:cNvSpPr>
            <a:spLocks noGrp="1"/>
          </p:cNvSpPr>
          <p:nvPr>
            <p:ph type="body" idx="1"/>
          </p:nvPr>
        </p:nvSpPr>
        <p:spPr/>
        <p:txBody>
          <a:bodyPr/>
          <a:lstStyle/>
          <a:p>
            <a:endParaRPr lang="en-US" dirty="0"/>
          </a:p>
          <a:p>
            <a:pPr marL="342900" indent="-342900">
              <a:buFont typeface="Arial" panose="020B0604020202020204" pitchFamily="34" charset="0"/>
              <a:buChar char="•"/>
            </a:pPr>
            <a:r>
              <a:rPr lang="en-US" dirty="0"/>
              <a:t>To learn about various methods of payment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To learn why it could be helpful to accept more than just cash</a:t>
            </a:r>
          </a:p>
          <a:p>
            <a:endParaRPr lang="en-US" dirty="0"/>
          </a:p>
        </p:txBody>
      </p:sp>
      <p:sp>
        <p:nvSpPr>
          <p:cNvPr id="5" name="Text Placeholder 4">
            <a:extLst>
              <a:ext uri="{FF2B5EF4-FFF2-40B4-BE49-F238E27FC236}">
                <a16:creationId xmlns:a16="http://schemas.microsoft.com/office/drawing/2014/main" id="{2119043B-102F-40FB-C9FE-CA9F070191A9}"/>
              </a:ext>
            </a:extLst>
          </p:cNvPr>
          <p:cNvSpPr>
            <a:spLocks noGrp="1"/>
          </p:cNvSpPr>
          <p:nvPr>
            <p:ph type="body" sz="quarter" idx="11"/>
          </p:nvPr>
        </p:nvSpPr>
        <p:spPr>
          <a:xfrm>
            <a:off x="198780" y="6508773"/>
            <a:ext cx="2752725" cy="263502"/>
          </a:xfrm>
        </p:spPr>
        <p:txBody>
          <a:bodyPr/>
          <a:lstStyle/>
          <a:p>
            <a:endParaRPr lang="en-US" dirty="0"/>
          </a:p>
        </p:txBody>
      </p:sp>
    </p:spTree>
    <p:extLst>
      <p:ext uri="{BB962C8B-B14F-4D97-AF65-F5344CB8AC3E}">
        <p14:creationId xmlns:p14="http://schemas.microsoft.com/office/powerpoint/2010/main" val="1404530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CA42C-DAF6-BFE3-FECE-8910324A7487}"/>
              </a:ext>
            </a:extLst>
          </p:cNvPr>
          <p:cNvSpPr>
            <a:spLocks noGrp="1"/>
          </p:cNvSpPr>
          <p:nvPr>
            <p:ph type="title"/>
          </p:nvPr>
        </p:nvSpPr>
        <p:spPr/>
        <p:txBody>
          <a:bodyPr/>
          <a:lstStyle/>
          <a:p>
            <a:r>
              <a:rPr lang="en-US" cap="none" dirty="0"/>
              <a:t>What If My Market Doesn’t Accept EBT?</a:t>
            </a:r>
            <a:endParaRPr lang="en-US" dirty="0"/>
          </a:p>
        </p:txBody>
      </p:sp>
      <p:sp>
        <p:nvSpPr>
          <p:cNvPr id="3" name="Content Placeholder 2">
            <a:extLst>
              <a:ext uri="{FF2B5EF4-FFF2-40B4-BE49-F238E27FC236}">
                <a16:creationId xmlns:a16="http://schemas.microsoft.com/office/drawing/2014/main" id="{026C2910-3A51-C2A4-EF52-EF7163F77896}"/>
              </a:ext>
            </a:extLst>
          </p:cNvPr>
          <p:cNvSpPr>
            <a:spLocks noGrp="1"/>
          </p:cNvSpPr>
          <p:nvPr>
            <p:ph idx="1"/>
          </p:nvPr>
        </p:nvSpPr>
        <p:spPr/>
        <p:txBody>
          <a:bodyPr/>
          <a:lstStyle/>
          <a:p>
            <a:pPr marL="0" indent="0" algn="ctr">
              <a:buNone/>
            </a:pPr>
            <a:endParaRPr lang="en-US" dirty="0"/>
          </a:p>
          <a:p>
            <a:pPr marL="0" indent="0" algn="ctr">
              <a:buNone/>
            </a:pPr>
            <a:r>
              <a:rPr lang="en-US" dirty="0"/>
              <a:t>The KDA works closely with EBT/SNAP benefits at farmers markets. A helpful contact:  </a:t>
            </a:r>
          </a:p>
          <a:p>
            <a:pPr marL="0" indent="0" algn="ctr">
              <a:buNone/>
            </a:pPr>
            <a:r>
              <a:rPr lang="en-US" dirty="0"/>
              <a:t>Sharon Spencer</a:t>
            </a:r>
          </a:p>
          <a:p>
            <a:pPr marL="0" indent="0" algn="ctr">
              <a:buNone/>
            </a:pPr>
            <a:r>
              <a:rPr lang="en-US" dirty="0"/>
              <a:t>Direct Farm Marketing</a:t>
            </a:r>
          </a:p>
          <a:p>
            <a:pPr marL="0" indent="0" algn="ctr">
              <a:buNone/>
            </a:pPr>
            <a:r>
              <a:rPr lang="en-US" dirty="0">
                <a:hlinkClick r:id="rId2"/>
              </a:rPr>
              <a:t>Sharon.Spencer@kda.gov</a:t>
            </a:r>
            <a:endParaRPr lang="en-US" dirty="0"/>
          </a:p>
          <a:p>
            <a:pPr marL="0" indent="0" algn="ctr">
              <a:buNone/>
            </a:pPr>
            <a:r>
              <a:rPr lang="en-US" dirty="0"/>
              <a:t>(502) 782-4127</a:t>
            </a:r>
          </a:p>
        </p:txBody>
      </p:sp>
    </p:spTree>
    <p:extLst>
      <p:ext uri="{BB962C8B-B14F-4D97-AF65-F5344CB8AC3E}">
        <p14:creationId xmlns:p14="http://schemas.microsoft.com/office/powerpoint/2010/main" val="2794390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513625-C446-2368-55C2-8AC888FD382B}"/>
              </a:ext>
            </a:extLst>
          </p:cNvPr>
          <p:cNvSpPr>
            <a:spLocks noGrp="1"/>
          </p:cNvSpPr>
          <p:nvPr>
            <p:ph type="title"/>
          </p:nvPr>
        </p:nvSpPr>
        <p:spPr>
          <a:xfrm>
            <a:off x="838200" y="963507"/>
            <a:ext cx="3494362" cy="4930986"/>
          </a:xfrm>
        </p:spPr>
        <p:txBody>
          <a:bodyPr>
            <a:normAutofit/>
          </a:bodyPr>
          <a:lstStyle/>
          <a:p>
            <a:pPr algn="r"/>
            <a:r>
              <a:rPr lang="en-US" cap="none" dirty="0">
                <a:solidFill>
                  <a:schemeClr val="accent1"/>
                </a:solidFill>
              </a:rPr>
              <a:t>Recap: What is the Way Forward?</a:t>
            </a:r>
            <a:endParaRPr lang="en-US" dirty="0">
              <a:solidFill>
                <a:schemeClr val="accent1"/>
              </a:solidFill>
            </a:endParaRPr>
          </a:p>
        </p:txBody>
      </p:sp>
      <p:cxnSp>
        <p:nvCxnSpPr>
          <p:cNvPr id="11" name="Straight Connector 10">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14A74A2-47A7-785E-97C9-60E33F72EC12}"/>
              </a:ext>
            </a:extLst>
          </p:cNvPr>
          <p:cNvSpPr>
            <a:spLocks noGrp="1"/>
          </p:cNvSpPr>
          <p:nvPr>
            <p:ph sz="half" idx="1"/>
          </p:nvPr>
        </p:nvSpPr>
        <p:spPr>
          <a:xfrm>
            <a:off x="4976030" y="963507"/>
            <a:ext cx="6250940" cy="2304627"/>
          </a:xfrm>
        </p:spPr>
        <p:txBody>
          <a:bodyPr anchor="b">
            <a:normAutofit lnSpcReduction="10000"/>
          </a:bodyPr>
          <a:lstStyle/>
          <a:p>
            <a:r>
              <a:rPr lang="en-US" sz="2400" dirty="0"/>
              <a:t>Accepting EBT cards can be confusing, but there are ways to accept them at your farmers market </a:t>
            </a:r>
          </a:p>
          <a:p>
            <a:endParaRPr lang="en-US" sz="2400" dirty="0"/>
          </a:p>
          <a:p>
            <a:r>
              <a:rPr lang="en-US" sz="2400" dirty="0"/>
              <a:t>Accepting EBT allows you to reach another set of consumers </a:t>
            </a:r>
          </a:p>
        </p:txBody>
      </p:sp>
      <p:sp>
        <p:nvSpPr>
          <p:cNvPr id="4" name="Content Placeholder 3">
            <a:extLst>
              <a:ext uri="{FF2B5EF4-FFF2-40B4-BE49-F238E27FC236}">
                <a16:creationId xmlns:a16="http://schemas.microsoft.com/office/drawing/2014/main" id="{AFE447B7-CA86-3989-5663-AF7D036309D1}"/>
              </a:ext>
            </a:extLst>
          </p:cNvPr>
          <p:cNvSpPr>
            <a:spLocks noGrp="1"/>
          </p:cNvSpPr>
          <p:nvPr>
            <p:ph sz="half" idx="2"/>
          </p:nvPr>
        </p:nvSpPr>
        <p:spPr>
          <a:xfrm>
            <a:off x="4976030" y="3589866"/>
            <a:ext cx="6250940" cy="2304628"/>
          </a:xfrm>
        </p:spPr>
        <p:txBody>
          <a:bodyPr>
            <a:normAutofit lnSpcReduction="10000"/>
          </a:bodyPr>
          <a:lstStyle/>
          <a:p>
            <a:r>
              <a:rPr lang="en-US" sz="2400" dirty="0"/>
              <a:t>Each year program participants spend roughly $70 billion in SNAP benefits, including more than $22.4 million at farmers markets in 2017</a:t>
            </a:r>
          </a:p>
        </p:txBody>
      </p:sp>
    </p:spTree>
    <p:extLst>
      <p:ext uri="{BB962C8B-B14F-4D97-AF65-F5344CB8AC3E}">
        <p14:creationId xmlns:p14="http://schemas.microsoft.com/office/powerpoint/2010/main" val="2659155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10;&#10;Description automatically generated">
            <a:extLst>
              <a:ext uri="{FF2B5EF4-FFF2-40B4-BE49-F238E27FC236}">
                <a16:creationId xmlns:a16="http://schemas.microsoft.com/office/drawing/2014/main" id="{2D8C7CD8-18D2-738D-6286-DE702441CCD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3563" b="13563"/>
          <a:stretch>
            <a:fillRect/>
          </a:stretch>
        </p:blipFill>
        <p:spPr/>
      </p:pic>
      <p:sp>
        <p:nvSpPr>
          <p:cNvPr id="3" name="Title 2">
            <a:extLst>
              <a:ext uri="{FF2B5EF4-FFF2-40B4-BE49-F238E27FC236}">
                <a16:creationId xmlns:a16="http://schemas.microsoft.com/office/drawing/2014/main" id="{3455922D-71BA-8E3E-94A8-F7AE26BD83AE}"/>
              </a:ext>
            </a:extLst>
          </p:cNvPr>
          <p:cNvSpPr>
            <a:spLocks noGrp="1"/>
          </p:cNvSpPr>
          <p:nvPr>
            <p:ph type="title"/>
          </p:nvPr>
        </p:nvSpPr>
        <p:spPr/>
        <p:txBody>
          <a:bodyPr/>
          <a:lstStyle/>
          <a:p>
            <a:r>
              <a:rPr lang="en-US" dirty="0"/>
              <a:t>Gift Cards</a:t>
            </a:r>
          </a:p>
        </p:txBody>
      </p:sp>
      <p:sp>
        <p:nvSpPr>
          <p:cNvPr id="4" name="Text Placeholder 3">
            <a:extLst>
              <a:ext uri="{FF2B5EF4-FFF2-40B4-BE49-F238E27FC236}">
                <a16:creationId xmlns:a16="http://schemas.microsoft.com/office/drawing/2014/main" id="{741246A6-7B30-A5EE-ABFA-113408F2C182}"/>
              </a:ext>
            </a:extLst>
          </p:cNvPr>
          <p:cNvSpPr>
            <a:spLocks noGrp="1"/>
          </p:cNvSpPr>
          <p:nvPr>
            <p:ph type="body" idx="1"/>
          </p:nvPr>
        </p:nvSpPr>
        <p:spPr/>
        <p:txBody>
          <a:bodyPr>
            <a:normAutofit lnSpcReduction="10000"/>
          </a:bodyPr>
          <a:lstStyle/>
          <a:p>
            <a:pPr marL="342900" indent="-342900">
              <a:buFont typeface="Arial" panose="020B0604020202020204" pitchFamily="34" charset="0"/>
              <a:buChar char="•"/>
            </a:pPr>
            <a:r>
              <a:rPr lang="en-US" sz="2400" dirty="0"/>
              <a:t>A payment type you can sell</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Can be a nice “gift” item to market to consumers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Gift cards provide the opportunity for consumers to pay for products in advance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Can be as simple as a paper voucher or a more detailed e-gift card </a:t>
            </a:r>
          </a:p>
          <a:p>
            <a:endParaRPr lang="en-US" dirty="0"/>
          </a:p>
        </p:txBody>
      </p:sp>
      <p:sp>
        <p:nvSpPr>
          <p:cNvPr id="5" name="Text Placeholder 4">
            <a:extLst>
              <a:ext uri="{FF2B5EF4-FFF2-40B4-BE49-F238E27FC236}">
                <a16:creationId xmlns:a16="http://schemas.microsoft.com/office/drawing/2014/main" id="{D266C138-5EC7-DA27-B5D4-3EBDED0F37FB}"/>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3960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12">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F2A0E8C-F1C0-5A4A-974B-559C356F306C}"/>
              </a:ext>
            </a:extLst>
          </p:cNvPr>
          <p:cNvSpPr>
            <a:spLocks noGrp="1"/>
          </p:cNvSpPr>
          <p:nvPr>
            <p:ph type="title"/>
          </p:nvPr>
        </p:nvSpPr>
        <p:spPr>
          <a:xfrm>
            <a:off x="838201" y="643467"/>
            <a:ext cx="3888526" cy="1800526"/>
          </a:xfrm>
        </p:spPr>
        <p:txBody>
          <a:bodyPr vert="horz" lIns="91440" tIns="45720" rIns="91440" bIns="45720" rtlCol="0" anchor="ctr">
            <a:normAutofit/>
          </a:bodyPr>
          <a:lstStyle/>
          <a:p>
            <a:r>
              <a:rPr lang="en-US" kern="1200" dirty="0">
                <a:solidFill>
                  <a:schemeClr val="tx1"/>
                </a:solidFill>
                <a:latin typeface="+mj-lt"/>
                <a:ea typeface="+mj-ea"/>
                <a:cs typeface="+mj-cs"/>
              </a:rPr>
              <a:t>Brainstorming Part 2…</a:t>
            </a:r>
          </a:p>
        </p:txBody>
      </p:sp>
      <p:sp>
        <p:nvSpPr>
          <p:cNvPr id="3" name="Content Placeholder 2">
            <a:extLst>
              <a:ext uri="{FF2B5EF4-FFF2-40B4-BE49-F238E27FC236}">
                <a16:creationId xmlns:a16="http://schemas.microsoft.com/office/drawing/2014/main" id="{4BC74F0F-7D15-A833-7A14-179CBD10D8AC}"/>
              </a:ext>
            </a:extLst>
          </p:cNvPr>
          <p:cNvSpPr>
            <a:spLocks noGrp="1"/>
          </p:cNvSpPr>
          <p:nvPr>
            <p:ph sz="half" idx="1"/>
          </p:nvPr>
        </p:nvSpPr>
        <p:spPr>
          <a:xfrm>
            <a:off x="838201" y="2623381"/>
            <a:ext cx="3888528" cy="3553581"/>
          </a:xfrm>
        </p:spPr>
        <p:txBody>
          <a:bodyPr vert="horz" lIns="91440" tIns="45720" rIns="91440" bIns="45720" rtlCol="0">
            <a:normAutofit/>
          </a:bodyPr>
          <a:lstStyle/>
          <a:p>
            <a:endParaRPr lang="en-US" sz="2000" dirty="0"/>
          </a:p>
          <a:p>
            <a:r>
              <a:rPr lang="en-US" sz="2000" dirty="0"/>
              <a:t>What types of payment could I add to my business?</a:t>
            </a:r>
          </a:p>
          <a:p>
            <a:endParaRPr lang="en-US" sz="2000" dirty="0"/>
          </a:p>
          <a:p>
            <a:r>
              <a:rPr lang="en-US" sz="2000" dirty="0"/>
              <a:t>What are the first steps in adding these payment types?</a:t>
            </a:r>
          </a:p>
          <a:p>
            <a:endParaRPr lang="en-US" sz="2000" dirty="0"/>
          </a:p>
        </p:txBody>
      </p:sp>
      <p:pic>
        <p:nvPicPr>
          <p:cNvPr id="6" name="Content Placeholder 5" descr="Text, letter&#10;&#10;Description automatically generated">
            <a:extLst>
              <a:ext uri="{FF2B5EF4-FFF2-40B4-BE49-F238E27FC236}">
                <a16:creationId xmlns:a16="http://schemas.microsoft.com/office/drawing/2014/main" id="{71E6A6C4-EA73-9FD2-4D11-125D7FC299E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11807" y="643234"/>
            <a:ext cx="4325904" cy="5599876"/>
          </a:xfrm>
          <a:prstGeom prst="rect">
            <a:avLst/>
          </a:prstGeom>
        </p:spPr>
      </p:pic>
    </p:spTree>
    <p:extLst>
      <p:ext uri="{BB962C8B-B14F-4D97-AF65-F5344CB8AC3E}">
        <p14:creationId xmlns:p14="http://schemas.microsoft.com/office/powerpoint/2010/main" val="3001173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187004-E832-4716-B808-901A8A70A091}"/>
              </a:ext>
            </a:extLst>
          </p:cNvPr>
          <p:cNvSpPr>
            <a:spLocks noGrp="1"/>
          </p:cNvSpPr>
          <p:nvPr>
            <p:ph sz="half" idx="2"/>
          </p:nvPr>
        </p:nvSpPr>
        <p:spPr/>
        <p:txBody>
          <a:bodyPr/>
          <a:lstStyle/>
          <a:p>
            <a:pPr marL="0" indent="0" algn="ctr">
              <a:buNone/>
            </a:pPr>
            <a:r>
              <a:rPr lang="en-US" dirty="0"/>
              <a:t>Accepting cash reaches non-card-carrying consumers  </a:t>
            </a:r>
          </a:p>
          <a:p>
            <a:pPr marL="0" indent="0" algn="ctr">
              <a:buNone/>
            </a:pPr>
            <a:endParaRPr lang="en-US" dirty="0"/>
          </a:p>
        </p:txBody>
      </p:sp>
      <p:sp>
        <p:nvSpPr>
          <p:cNvPr id="3" name="Title 2">
            <a:extLst>
              <a:ext uri="{FF2B5EF4-FFF2-40B4-BE49-F238E27FC236}">
                <a16:creationId xmlns:a16="http://schemas.microsoft.com/office/drawing/2014/main" id="{FDC19BEB-49DC-08C1-14FB-532032345B6E}"/>
              </a:ext>
            </a:extLst>
          </p:cNvPr>
          <p:cNvSpPr>
            <a:spLocks noGrp="1"/>
          </p:cNvSpPr>
          <p:nvPr>
            <p:ph type="title"/>
          </p:nvPr>
        </p:nvSpPr>
        <p:spPr/>
        <p:txBody>
          <a:bodyPr/>
          <a:lstStyle/>
          <a:p>
            <a:r>
              <a:rPr lang="en-US" dirty="0"/>
              <a:t>What to Walk Away With?</a:t>
            </a:r>
          </a:p>
        </p:txBody>
      </p:sp>
      <p:pic>
        <p:nvPicPr>
          <p:cNvPr id="10" name="Picture Placeholder 9" descr="Graphical user interface, application&#10;&#10;Description automatically generated">
            <a:extLst>
              <a:ext uri="{FF2B5EF4-FFF2-40B4-BE49-F238E27FC236}">
                <a16:creationId xmlns:a16="http://schemas.microsoft.com/office/drawing/2014/main" id="{EAE64E62-73D5-86AC-F398-9CBDA9D08CE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580" b="2580"/>
          <a:stretch>
            <a:fillRect/>
          </a:stretch>
        </p:blipFill>
        <p:spPr/>
      </p:pic>
      <p:pic>
        <p:nvPicPr>
          <p:cNvPr id="12" name="Picture Placeholder 11" descr="A picture containing text&#10;&#10;Description automatically generated">
            <a:extLst>
              <a:ext uri="{FF2B5EF4-FFF2-40B4-BE49-F238E27FC236}">
                <a16:creationId xmlns:a16="http://schemas.microsoft.com/office/drawing/2014/main" id="{6A746CB9-CFDB-0573-6B97-F0F46D4BE185}"/>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6048" r="6048"/>
          <a:stretch>
            <a:fillRect/>
          </a:stretch>
        </p:blipFill>
        <p:spPr/>
      </p:pic>
      <p:sp>
        <p:nvSpPr>
          <p:cNvPr id="7" name="Content Placeholder 6">
            <a:extLst>
              <a:ext uri="{FF2B5EF4-FFF2-40B4-BE49-F238E27FC236}">
                <a16:creationId xmlns:a16="http://schemas.microsoft.com/office/drawing/2014/main" id="{891FF434-DF39-E098-B2B9-DF8055B8DE1E}"/>
              </a:ext>
            </a:extLst>
          </p:cNvPr>
          <p:cNvSpPr>
            <a:spLocks noGrp="1"/>
          </p:cNvSpPr>
          <p:nvPr>
            <p:ph sz="half" idx="13"/>
          </p:nvPr>
        </p:nvSpPr>
        <p:spPr/>
        <p:txBody>
          <a:bodyPr/>
          <a:lstStyle/>
          <a:p>
            <a:pPr marL="0" indent="0" algn="ctr">
              <a:buNone/>
            </a:pPr>
            <a:r>
              <a:rPr lang="en-US" dirty="0"/>
              <a:t>Accepting </a:t>
            </a:r>
            <a:r>
              <a:rPr lang="en-US" i="1" dirty="0"/>
              <a:t>more than just cash</a:t>
            </a:r>
            <a:r>
              <a:rPr lang="en-US" dirty="0"/>
              <a:t> reaches consumers of other payment types</a:t>
            </a:r>
          </a:p>
        </p:txBody>
      </p:sp>
      <p:sp>
        <p:nvSpPr>
          <p:cNvPr id="8" name="Content Placeholder 7">
            <a:extLst>
              <a:ext uri="{FF2B5EF4-FFF2-40B4-BE49-F238E27FC236}">
                <a16:creationId xmlns:a16="http://schemas.microsoft.com/office/drawing/2014/main" id="{68C4CE44-7A8A-4F20-4933-A820A3CF9B67}"/>
              </a:ext>
            </a:extLst>
          </p:cNvPr>
          <p:cNvSpPr>
            <a:spLocks noGrp="1"/>
          </p:cNvSpPr>
          <p:nvPr>
            <p:ph sz="half" idx="14"/>
          </p:nvPr>
        </p:nvSpPr>
        <p:spPr/>
        <p:txBody>
          <a:bodyPr/>
          <a:lstStyle/>
          <a:p>
            <a:pPr marL="0" indent="0" algn="ctr">
              <a:buNone/>
            </a:pPr>
            <a:r>
              <a:rPr lang="en-US" dirty="0"/>
              <a:t>Explore the options out there for your business and do what works best for you!</a:t>
            </a:r>
          </a:p>
        </p:txBody>
      </p:sp>
      <p:pic>
        <p:nvPicPr>
          <p:cNvPr id="13" name="Content Placeholder 6">
            <a:extLst>
              <a:ext uri="{FF2B5EF4-FFF2-40B4-BE49-F238E27FC236}">
                <a16:creationId xmlns:a16="http://schemas.microsoft.com/office/drawing/2014/main" id="{7D6BF28E-99E4-AD58-6E4A-E3EF6C5002C5}"/>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l="6004" r="6004"/>
          <a:stretch>
            <a:fillRect/>
          </a:stretch>
        </p:blipFill>
        <p:spPr>
          <a:xfrm>
            <a:off x="8143875" y="1160463"/>
            <a:ext cx="3617913" cy="2744787"/>
          </a:xfrm>
        </p:spPr>
      </p:pic>
    </p:spTree>
    <p:extLst>
      <p:ext uri="{BB962C8B-B14F-4D97-AF65-F5344CB8AC3E}">
        <p14:creationId xmlns:p14="http://schemas.microsoft.com/office/powerpoint/2010/main" val="15603985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AA5D8-0E86-69F4-6D73-6AFC77DAA725}"/>
              </a:ext>
            </a:extLst>
          </p:cNvPr>
          <p:cNvSpPr>
            <a:spLocks noGrp="1"/>
          </p:cNvSpPr>
          <p:nvPr>
            <p:ph type="ctrTitle"/>
          </p:nvPr>
        </p:nvSpPr>
        <p:spPr/>
        <p:txBody>
          <a:bodyPr/>
          <a:lstStyle/>
          <a:p>
            <a:r>
              <a:rPr lang="en-US" dirty="0"/>
              <a:t>Savannah Columbia</a:t>
            </a:r>
          </a:p>
        </p:txBody>
      </p:sp>
      <p:sp>
        <p:nvSpPr>
          <p:cNvPr id="3" name="Subtitle 2">
            <a:extLst>
              <a:ext uri="{FF2B5EF4-FFF2-40B4-BE49-F238E27FC236}">
                <a16:creationId xmlns:a16="http://schemas.microsoft.com/office/drawing/2014/main" id="{9DEB187F-440C-F7FB-3DA6-E3B793D74DB7}"/>
              </a:ext>
            </a:extLst>
          </p:cNvPr>
          <p:cNvSpPr>
            <a:spLocks noGrp="1"/>
          </p:cNvSpPr>
          <p:nvPr>
            <p:ph type="subTitle" idx="1"/>
          </p:nvPr>
        </p:nvSpPr>
        <p:spPr/>
        <p:txBody>
          <a:bodyPr>
            <a:normAutofit lnSpcReduction="10000"/>
          </a:bodyPr>
          <a:lstStyle/>
          <a:p>
            <a:r>
              <a:rPr lang="en-US" dirty="0">
                <a:hlinkClick r:id="rId2"/>
              </a:rPr>
              <a:t>savannah.columbia@uky.edu</a:t>
            </a:r>
            <a:r>
              <a:rPr lang="en-US" dirty="0"/>
              <a:t>	uky.edu/</a:t>
            </a:r>
            <a:r>
              <a:rPr lang="en-US" dirty="0" err="1"/>
              <a:t>ccd</a:t>
            </a:r>
            <a:endParaRPr lang="en-US" dirty="0"/>
          </a:p>
        </p:txBody>
      </p:sp>
    </p:spTree>
    <p:extLst>
      <p:ext uri="{BB962C8B-B14F-4D97-AF65-F5344CB8AC3E}">
        <p14:creationId xmlns:p14="http://schemas.microsoft.com/office/powerpoint/2010/main" val="4284699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F2A0E8C-F1C0-5A4A-974B-559C356F306C}"/>
              </a:ext>
            </a:extLst>
          </p:cNvPr>
          <p:cNvSpPr>
            <a:spLocks noGrp="1"/>
          </p:cNvSpPr>
          <p:nvPr>
            <p:ph type="title"/>
          </p:nvPr>
        </p:nvSpPr>
        <p:spPr>
          <a:xfrm>
            <a:off x="838201" y="643467"/>
            <a:ext cx="3888526" cy="1800526"/>
          </a:xfrm>
        </p:spPr>
        <p:txBody>
          <a:bodyPr vert="horz" lIns="91440" tIns="45720" rIns="91440" bIns="45720" rtlCol="0" anchor="ctr">
            <a:normAutofit/>
          </a:bodyPr>
          <a:lstStyle/>
          <a:p>
            <a:r>
              <a:rPr lang="en-US" dirty="0"/>
              <a:t>To get us thinking…</a:t>
            </a:r>
            <a:endParaRPr lang="en-US" sz="4400"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4BC74F0F-7D15-A833-7A14-179CBD10D8AC}"/>
              </a:ext>
            </a:extLst>
          </p:cNvPr>
          <p:cNvSpPr>
            <a:spLocks noGrp="1"/>
          </p:cNvSpPr>
          <p:nvPr>
            <p:ph sz="half" idx="1"/>
          </p:nvPr>
        </p:nvSpPr>
        <p:spPr>
          <a:xfrm>
            <a:off x="838201" y="2623381"/>
            <a:ext cx="3888528" cy="3553581"/>
          </a:xfrm>
        </p:spPr>
        <p:txBody>
          <a:bodyPr vert="horz" lIns="91440" tIns="45720" rIns="91440" bIns="45720" rtlCol="0">
            <a:normAutofit/>
          </a:bodyPr>
          <a:lstStyle/>
          <a:p>
            <a:endParaRPr lang="en-US" sz="2000" dirty="0"/>
          </a:p>
          <a:p>
            <a:r>
              <a:rPr lang="en-US" sz="2000" dirty="0"/>
              <a:t>What types of payment do you accept?</a:t>
            </a:r>
          </a:p>
          <a:p>
            <a:endParaRPr lang="en-US" sz="2000" dirty="0"/>
          </a:p>
          <a:p>
            <a:r>
              <a:rPr lang="en-US" sz="2000" dirty="0"/>
              <a:t>Are these working for you?</a:t>
            </a:r>
          </a:p>
          <a:p>
            <a:endParaRPr lang="en-US" sz="2400" dirty="0"/>
          </a:p>
        </p:txBody>
      </p:sp>
      <p:pic>
        <p:nvPicPr>
          <p:cNvPr id="6" name="Content Placeholder 5" descr="Text, letter&#10;&#10;Description automatically generated">
            <a:extLst>
              <a:ext uri="{FF2B5EF4-FFF2-40B4-BE49-F238E27FC236}">
                <a16:creationId xmlns:a16="http://schemas.microsoft.com/office/drawing/2014/main" id="{71E6A6C4-EA73-9FD2-4D11-125D7FC299E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11807" y="643234"/>
            <a:ext cx="4325904" cy="5599876"/>
          </a:xfrm>
          <a:prstGeom prst="rect">
            <a:avLst/>
          </a:prstGeom>
        </p:spPr>
      </p:pic>
    </p:spTree>
    <p:extLst>
      <p:ext uri="{BB962C8B-B14F-4D97-AF65-F5344CB8AC3E}">
        <p14:creationId xmlns:p14="http://schemas.microsoft.com/office/powerpoint/2010/main" val="2477337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2B2C7-B3A9-E78F-D3B0-C147139DB7CA}"/>
              </a:ext>
            </a:extLst>
          </p:cNvPr>
          <p:cNvSpPr>
            <a:spLocks noGrp="1"/>
          </p:cNvSpPr>
          <p:nvPr>
            <p:ph type="title"/>
          </p:nvPr>
        </p:nvSpPr>
        <p:spPr/>
        <p:txBody>
          <a:bodyPr/>
          <a:lstStyle/>
          <a:p>
            <a:r>
              <a:rPr lang="en-US" dirty="0"/>
              <a:t>Popular Forms of Payment</a:t>
            </a:r>
          </a:p>
        </p:txBody>
      </p:sp>
      <p:sp>
        <p:nvSpPr>
          <p:cNvPr id="3" name="Content Placeholder 2">
            <a:extLst>
              <a:ext uri="{FF2B5EF4-FFF2-40B4-BE49-F238E27FC236}">
                <a16:creationId xmlns:a16="http://schemas.microsoft.com/office/drawing/2014/main" id="{520BD068-D615-6BFF-1CEB-5269DEA46ED7}"/>
              </a:ext>
            </a:extLst>
          </p:cNvPr>
          <p:cNvSpPr>
            <a:spLocks noGrp="1"/>
          </p:cNvSpPr>
          <p:nvPr>
            <p:ph idx="1"/>
          </p:nvPr>
        </p:nvSpPr>
        <p:spPr/>
        <p:txBody>
          <a:bodyPr/>
          <a:lstStyle/>
          <a:p>
            <a:r>
              <a:rPr lang="en-US" dirty="0"/>
              <a:t>Cash</a:t>
            </a:r>
          </a:p>
          <a:p>
            <a:endParaRPr lang="en-US" dirty="0"/>
          </a:p>
          <a:p>
            <a:r>
              <a:rPr lang="en-US" dirty="0"/>
              <a:t>Credit &amp; Debit Cards</a:t>
            </a:r>
          </a:p>
          <a:p>
            <a:pPr lvl="1"/>
            <a:r>
              <a:rPr lang="en-US" dirty="0"/>
              <a:t>PayPal, Venmo, Google &amp; Apple Pay, etc. </a:t>
            </a:r>
          </a:p>
          <a:p>
            <a:pPr marL="457200" lvl="1" indent="0">
              <a:buNone/>
            </a:pPr>
            <a:endParaRPr lang="en-US" dirty="0"/>
          </a:p>
          <a:p>
            <a:r>
              <a:rPr lang="en-US" dirty="0"/>
              <a:t>EBT/SNAP Benefits</a:t>
            </a:r>
          </a:p>
          <a:p>
            <a:endParaRPr lang="en-US" dirty="0"/>
          </a:p>
          <a:p>
            <a:r>
              <a:rPr lang="en-US" dirty="0"/>
              <a:t>Gift Cards</a:t>
            </a:r>
          </a:p>
        </p:txBody>
      </p:sp>
    </p:spTree>
    <p:extLst>
      <p:ext uri="{BB962C8B-B14F-4D97-AF65-F5344CB8AC3E}">
        <p14:creationId xmlns:p14="http://schemas.microsoft.com/office/powerpoint/2010/main" val="1502983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EA55C0-BBBE-2D4B-F8EB-0FFF9B0EF77A}"/>
              </a:ext>
            </a:extLst>
          </p:cNvPr>
          <p:cNvSpPr>
            <a:spLocks noGrp="1"/>
          </p:cNvSpPr>
          <p:nvPr>
            <p:ph type="title"/>
          </p:nvPr>
        </p:nvSpPr>
        <p:spPr>
          <a:xfrm>
            <a:off x="589560" y="856180"/>
            <a:ext cx="4560584" cy="1128068"/>
          </a:xfrm>
        </p:spPr>
        <p:txBody>
          <a:bodyPr vert="horz" lIns="91440" tIns="45720" rIns="91440" bIns="45720" rtlCol="0" anchor="ctr">
            <a:normAutofit fontScale="90000"/>
          </a:bodyPr>
          <a:lstStyle/>
          <a:p>
            <a:r>
              <a:rPr lang="en-US" sz="4000" dirty="0"/>
              <a:t>The Cold, Hard Cash Truth</a:t>
            </a:r>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11AD5D3-2F6E-C558-E380-361C839F6CC9}"/>
              </a:ext>
            </a:extLst>
          </p:cNvPr>
          <p:cNvSpPr>
            <a:spLocks noGrp="1"/>
          </p:cNvSpPr>
          <p:nvPr>
            <p:ph sz="half" idx="1"/>
          </p:nvPr>
        </p:nvSpPr>
        <p:spPr>
          <a:xfrm>
            <a:off x="590719" y="2330505"/>
            <a:ext cx="4559425" cy="3979585"/>
          </a:xfrm>
        </p:spPr>
        <p:txBody>
          <a:bodyPr vert="horz" lIns="91440" tIns="45720" rIns="91440" bIns="45720" rtlCol="0" anchor="ctr">
            <a:normAutofit/>
          </a:bodyPr>
          <a:lstStyle/>
          <a:p>
            <a:r>
              <a:rPr lang="en-US" sz="1800" dirty="0"/>
              <a:t>Cash is easy to track &amp; exchange. It doesn’t require additional technology or equipment</a:t>
            </a:r>
          </a:p>
          <a:p>
            <a:endParaRPr lang="en-US" sz="1800" dirty="0"/>
          </a:p>
          <a:p>
            <a:r>
              <a:rPr lang="en-US" sz="1800" dirty="0"/>
              <a:t>Cash use is on the decline</a:t>
            </a:r>
          </a:p>
          <a:p>
            <a:endParaRPr lang="en-US" sz="1800" dirty="0"/>
          </a:p>
          <a:p>
            <a:r>
              <a:rPr lang="en-US" sz="1800" dirty="0"/>
              <a:t>Only 14% of consumers </a:t>
            </a:r>
            <a:r>
              <a:rPr lang="en-US" sz="1800" i="1" dirty="0"/>
              <a:t>always</a:t>
            </a:r>
            <a:r>
              <a:rPr lang="en-US" sz="1800" dirty="0"/>
              <a:t> carry cash</a:t>
            </a:r>
          </a:p>
          <a:p>
            <a:endParaRPr lang="en-US" sz="1800" dirty="0"/>
          </a:p>
          <a:p>
            <a:r>
              <a:rPr lang="en-US" sz="1800" dirty="0"/>
              <a:t>Younger adults are least likely to have cash</a:t>
            </a:r>
            <a:endParaRPr lang="en-US" sz="2000" dirty="0"/>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Timeline&#10;&#10;Description automatically generated with low confidence">
            <a:extLst>
              <a:ext uri="{FF2B5EF4-FFF2-40B4-BE49-F238E27FC236}">
                <a16:creationId xmlns:a16="http://schemas.microsoft.com/office/drawing/2014/main" id="{380DA239-A05F-416C-A1FB-87E4A6B6D38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5265" b="-5265"/>
          <a:stretch/>
        </p:blipFill>
        <p:spPr>
          <a:xfrm>
            <a:off x="5977788" y="799352"/>
            <a:ext cx="5425410" cy="5259296"/>
          </a:xfrm>
          <a:prstGeom prst="rect">
            <a:avLst/>
          </a:prstGeom>
        </p:spPr>
      </p:pic>
    </p:spTree>
    <p:extLst>
      <p:ext uri="{BB962C8B-B14F-4D97-AF65-F5344CB8AC3E}">
        <p14:creationId xmlns:p14="http://schemas.microsoft.com/office/powerpoint/2010/main" val="1073699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EA55C0-BBBE-2D4B-F8EB-0FFF9B0EF77A}"/>
              </a:ext>
            </a:extLst>
          </p:cNvPr>
          <p:cNvSpPr>
            <a:spLocks noGrp="1"/>
          </p:cNvSpPr>
          <p:nvPr>
            <p:ph type="title"/>
          </p:nvPr>
        </p:nvSpPr>
        <p:spPr>
          <a:xfrm>
            <a:off x="589560" y="856180"/>
            <a:ext cx="4560584" cy="1128068"/>
          </a:xfrm>
        </p:spPr>
        <p:txBody>
          <a:bodyPr vert="horz" lIns="91440" tIns="45720" rIns="91440" bIns="45720" rtlCol="0" anchor="ctr">
            <a:normAutofit fontScale="90000"/>
          </a:bodyPr>
          <a:lstStyle/>
          <a:p>
            <a:r>
              <a:rPr lang="en-US" sz="4000" dirty="0"/>
              <a:t>The Cold, Hard Cash Truth</a:t>
            </a:r>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11AD5D3-2F6E-C558-E380-361C839F6CC9}"/>
              </a:ext>
            </a:extLst>
          </p:cNvPr>
          <p:cNvSpPr>
            <a:spLocks noGrp="1"/>
          </p:cNvSpPr>
          <p:nvPr>
            <p:ph sz="half" idx="1"/>
          </p:nvPr>
        </p:nvSpPr>
        <p:spPr>
          <a:xfrm>
            <a:off x="590719" y="2330505"/>
            <a:ext cx="4559425" cy="3979585"/>
          </a:xfrm>
        </p:spPr>
        <p:txBody>
          <a:bodyPr vert="horz" lIns="91440" tIns="45720" rIns="91440" bIns="45720" rtlCol="0" anchor="ctr">
            <a:normAutofit/>
          </a:bodyPr>
          <a:lstStyle/>
          <a:p>
            <a:r>
              <a:rPr lang="en-US" sz="2000" dirty="0"/>
              <a:t>While cash is still acceptable, technology has made it easier to avoid carrying cash</a:t>
            </a:r>
          </a:p>
          <a:p>
            <a:endParaRPr lang="en-US" sz="2000" dirty="0"/>
          </a:p>
          <a:p>
            <a:r>
              <a:rPr lang="en-US" sz="2000" dirty="0"/>
              <a:t>It is easy and convenient to “swipe” </a:t>
            </a:r>
          </a:p>
          <a:p>
            <a:pPr marL="0" indent="0">
              <a:buNone/>
            </a:pPr>
            <a:endParaRPr lang="en-US" sz="1800" dirty="0"/>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15" descr="A picture containing text&#10;&#10;Description automatically generated">
            <a:extLst>
              <a:ext uri="{FF2B5EF4-FFF2-40B4-BE49-F238E27FC236}">
                <a16:creationId xmlns:a16="http://schemas.microsoft.com/office/drawing/2014/main" id="{05E0248F-CE88-57EB-B76B-ECE7B82D748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274259"/>
            <a:ext cx="5181600" cy="3454070"/>
          </a:xfrm>
        </p:spPr>
      </p:pic>
    </p:spTree>
    <p:extLst>
      <p:ext uri="{BB962C8B-B14F-4D97-AF65-F5344CB8AC3E}">
        <p14:creationId xmlns:p14="http://schemas.microsoft.com/office/powerpoint/2010/main" val="2742707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close-up of some money&#10;&#10;Description automatically generated with low confidence">
            <a:extLst>
              <a:ext uri="{FF2B5EF4-FFF2-40B4-BE49-F238E27FC236}">
                <a16:creationId xmlns:a16="http://schemas.microsoft.com/office/drawing/2014/main" id="{D4D343AC-2D83-7589-B832-EAEF5D80BD8A}"/>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27126"/>
          <a:stretch/>
        </p:blipFill>
        <p:spPr>
          <a:xfrm>
            <a:off x="5918200" y="-1"/>
            <a:ext cx="6273800" cy="6858001"/>
          </a:xfrm>
        </p:spPr>
      </p:pic>
      <p:sp>
        <p:nvSpPr>
          <p:cNvPr id="3" name="Title 2">
            <a:extLst>
              <a:ext uri="{FF2B5EF4-FFF2-40B4-BE49-F238E27FC236}">
                <a16:creationId xmlns:a16="http://schemas.microsoft.com/office/drawing/2014/main" id="{5EF9A37F-5824-D92F-3CED-BFD48E2C7ECE}"/>
              </a:ext>
            </a:extLst>
          </p:cNvPr>
          <p:cNvSpPr>
            <a:spLocks noGrp="1"/>
          </p:cNvSpPr>
          <p:nvPr>
            <p:ph type="title"/>
          </p:nvPr>
        </p:nvSpPr>
        <p:spPr/>
        <p:txBody>
          <a:bodyPr>
            <a:normAutofit/>
          </a:bodyPr>
          <a:lstStyle/>
          <a:p>
            <a:r>
              <a:rPr lang="en-US" sz="3600" dirty="0"/>
              <a:t>Cash: To Do or Not To Do?</a:t>
            </a:r>
          </a:p>
        </p:txBody>
      </p:sp>
      <p:sp>
        <p:nvSpPr>
          <p:cNvPr id="4" name="Text Placeholder 3">
            <a:extLst>
              <a:ext uri="{FF2B5EF4-FFF2-40B4-BE49-F238E27FC236}">
                <a16:creationId xmlns:a16="http://schemas.microsoft.com/office/drawing/2014/main" id="{3B6B7BF2-B55A-323F-B503-25A43A6526E6}"/>
              </a:ext>
            </a:extLst>
          </p:cNvPr>
          <p:cNvSpPr>
            <a:spLocks noGrp="1"/>
          </p:cNvSpPr>
          <p:nvPr>
            <p:ph type="body" idx="1"/>
          </p:nvPr>
        </p:nvSpPr>
        <p:spPr/>
        <p:txBody>
          <a:bodyPr/>
          <a:lstStyle/>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Accepting cash reaches non-card-carrying consumers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Accepting more than just cash reaches consumers of other payment types</a:t>
            </a:r>
          </a:p>
          <a:p>
            <a:endParaRPr lang="en-US" b="1" dirty="0"/>
          </a:p>
        </p:txBody>
      </p:sp>
      <p:sp>
        <p:nvSpPr>
          <p:cNvPr id="5" name="Text Placeholder 4">
            <a:extLst>
              <a:ext uri="{FF2B5EF4-FFF2-40B4-BE49-F238E27FC236}">
                <a16:creationId xmlns:a16="http://schemas.microsoft.com/office/drawing/2014/main" id="{77D82598-0898-E2E9-A22C-9F9C8FB7D0CD}"/>
              </a:ext>
            </a:extLst>
          </p:cNvPr>
          <p:cNvSpPr>
            <a:spLocks noGrp="1"/>
          </p:cNvSpPr>
          <p:nvPr>
            <p:ph type="body" sz="quarter" idx="11"/>
          </p:nvPr>
        </p:nvSpPr>
        <p:spPr>
          <a:xfrm>
            <a:off x="119268" y="6508773"/>
            <a:ext cx="2752725" cy="263502"/>
          </a:xfrm>
        </p:spPr>
        <p:txBody>
          <a:bodyPr/>
          <a:lstStyle/>
          <a:p>
            <a:endParaRPr lang="en-US" dirty="0"/>
          </a:p>
        </p:txBody>
      </p:sp>
    </p:spTree>
    <p:extLst>
      <p:ext uri="{BB962C8B-B14F-4D97-AF65-F5344CB8AC3E}">
        <p14:creationId xmlns:p14="http://schemas.microsoft.com/office/powerpoint/2010/main" val="3774716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vert="horz" lIns="91440" tIns="45720" rIns="91440" bIns="45720" rtlCol="0" anchor="t">
            <a:normAutofit/>
          </a:bodyPr>
          <a:lstStyle/>
          <a:p>
            <a:r>
              <a:rPr lang="en-US">
                <a:cs typeface="Arial"/>
              </a:rPr>
              <a:t>30 cash customers</a:t>
            </a:r>
          </a:p>
          <a:p>
            <a:r>
              <a:rPr lang="en-US">
                <a:cs typeface="Arial"/>
              </a:rPr>
              <a:t>Average $20 purchase</a:t>
            </a:r>
          </a:p>
          <a:p>
            <a:r>
              <a:rPr lang="en-US" sz="3200" b="1">
                <a:solidFill>
                  <a:srgbClr val="FF0000"/>
                </a:solidFill>
                <a:highlight>
                  <a:srgbClr val="FFFF00"/>
                </a:highlight>
                <a:cs typeface="Arial"/>
              </a:rPr>
              <a:t>$600 in sales</a:t>
            </a:r>
          </a:p>
        </p:txBody>
      </p:sp>
      <p:sp>
        <p:nvSpPr>
          <p:cNvPr id="3" name="Title 2"/>
          <p:cNvSpPr>
            <a:spLocks noGrp="1"/>
          </p:cNvSpPr>
          <p:nvPr>
            <p:ph type="title"/>
          </p:nvPr>
        </p:nvSpPr>
        <p:spPr/>
        <p:txBody>
          <a:bodyPr/>
          <a:lstStyle/>
          <a:p>
            <a:r>
              <a:rPr lang="en-US"/>
              <a:t>3 scenarios—</a:t>
            </a:r>
            <a:r>
              <a:rPr lang="en-US" b="1">
                <a:solidFill>
                  <a:srgbClr val="FF0000"/>
                </a:solidFill>
              </a:rPr>
              <a:t>CASH ONLY</a:t>
            </a:r>
          </a:p>
        </p:txBody>
      </p:sp>
      <p:sp>
        <p:nvSpPr>
          <p:cNvPr id="7" name="Content Placeholder 6"/>
          <p:cNvSpPr>
            <a:spLocks noGrp="1"/>
          </p:cNvSpPr>
          <p:nvPr>
            <p:ph sz="half" idx="13"/>
          </p:nvPr>
        </p:nvSpPr>
        <p:spPr/>
        <p:txBody>
          <a:bodyPr vert="horz" lIns="91440" tIns="45720" rIns="91440" bIns="45720" rtlCol="0" anchor="t">
            <a:normAutofit lnSpcReduction="10000"/>
          </a:bodyPr>
          <a:lstStyle/>
          <a:p>
            <a:r>
              <a:rPr lang="en-US">
                <a:cs typeface="Arial"/>
              </a:rPr>
              <a:t>"I only have $10 cash—you take cards?"</a:t>
            </a:r>
          </a:p>
          <a:p>
            <a:r>
              <a:rPr lang="en-US">
                <a:cs typeface="Arial"/>
              </a:rPr>
              <a:t>30 customers</a:t>
            </a:r>
          </a:p>
          <a:p>
            <a:r>
              <a:rPr lang="en-US">
                <a:cs typeface="Arial"/>
              </a:rPr>
              <a:t>$10 average sale</a:t>
            </a:r>
          </a:p>
          <a:p>
            <a:r>
              <a:rPr lang="en-US" sz="3200" b="1">
                <a:solidFill>
                  <a:srgbClr val="FF0000"/>
                </a:solidFill>
                <a:highlight>
                  <a:srgbClr val="FFFF00"/>
                </a:highlight>
                <a:cs typeface="Arial"/>
              </a:rPr>
              <a:t>$300 in sales</a:t>
            </a:r>
          </a:p>
        </p:txBody>
      </p:sp>
      <p:sp>
        <p:nvSpPr>
          <p:cNvPr id="8" name="Content Placeholder 7"/>
          <p:cNvSpPr>
            <a:spLocks noGrp="1"/>
          </p:cNvSpPr>
          <p:nvPr>
            <p:ph sz="half" idx="14"/>
          </p:nvPr>
        </p:nvSpPr>
        <p:spPr/>
        <p:txBody>
          <a:bodyPr vert="horz" lIns="91440" tIns="45720" rIns="91440" bIns="45720" rtlCol="0" anchor="t">
            <a:normAutofit fontScale="92500"/>
          </a:bodyPr>
          <a:lstStyle/>
          <a:p>
            <a:r>
              <a:rPr lang="en-US">
                <a:cs typeface="Arial"/>
              </a:rPr>
              <a:t>I have $40 in SNAP on my EBT and I heard about Double Dollars—do you do that?</a:t>
            </a:r>
          </a:p>
          <a:p>
            <a:r>
              <a:rPr lang="en-US">
                <a:cs typeface="Arial"/>
              </a:rPr>
              <a:t>10 customers</a:t>
            </a:r>
          </a:p>
          <a:p>
            <a:r>
              <a:rPr lang="en-US" sz="3500" b="1">
                <a:solidFill>
                  <a:srgbClr val="FF0000"/>
                </a:solidFill>
                <a:highlight>
                  <a:srgbClr val="FFFF00"/>
                </a:highlight>
                <a:cs typeface="Arial"/>
              </a:rPr>
              <a:t>$0 in sales</a:t>
            </a:r>
          </a:p>
        </p:txBody>
      </p:sp>
      <p:pic>
        <p:nvPicPr>
          <p:cNvPr id="18" name="Picture 18" descr="A picture containing tree, outdoor, plant, vegetable&#10;&#10;Description automatically generated">
            <a:extLst>
              <a:ext uri="{FF2B5EF4-FFF2-40B4-BE49-F238E27FC236}">
                <a16:creationId xmlns:a16="http://schemas.microsoft.com/office/drawing/2014/main" id="{966D917E-54CC-9C59-A257-259F477B9056}"/>
              </a:ext>
            </a:extLst>
          </p:cNvPr>
          <p:cNvPicPr>
            <a:picLocks noGrp="1" noChangeAspect="1"/>
          </p:cNvPicPr>
          <p:nvPr>
            <p:ph type="pic" sz="quarter" idx="10"/>
          </p:nvPr>
        </p:nvPicPr>
        <p:blipFill rotWithShape="1">
          <a:blip r:embed="rId2"/>
          <a:srcRect l="5980" r="5980"/>
          <a:stretch/>
        </p:blipFill>
        <p:spPr/>
      </p:pic>
      <p:pic>
        <p:nvPicPr>
          <p:cNvPr id="11" name="Picture 14" descr="A picture containing case, pink, accessory, hand&#10;&#10;Description automatically generated">
            <a:extLst>
              <a:ext uri="{FF2B5EF4-FFF2-40B4-BE49-F238E27FC236}">
                <a16:creationId xmlns:a16="http://schemas.microsoft.com/office/drawing/2014/main" id="{00A86F8D-1D10-A679-4966-44886AD2A6A4}"/>
              </a:ext>
            </a:extLst>
          </p:cNvPr>
          <p:cNvPicPr>
            <a:picLocks noGrp="1" noChangeAspect="1"/>
          </p:cNvPicPr>
          <p:nvPr>
            <p:ph type="pic" sz="quarter" idx="11"/>
          </p:nvPr>
        </p:nvPicPr>
        <p:blipFill rotWithShape="1">
          <a:blip r:embed="rId3"/>
          <a:srcRect l="6031" r="6031"/>
          <a:stretch/>
        </p:blipFill>
        <p:spPr/>
      </p:pic>
      <p:pic>
        <p:nvPicPr>
          <p:cNvPr id="17" name="Picture 17" descr="A picture containing text, person&#10;&#10;Description automatically generated">
            <a:extLst>
              <a:ext uri="{FF2B5EF4-FFF2-40B4-BE49-F238E27FC236}">
                <a16:creationId xmlns:a16="http://schemas.microsoft.com/office/drawing/2014/main" id="{C506BC6A-EAE2-97BB-47A3-D8F7EB5D00A3}"/>
              </a:ext>
            </a:extLst>
          </p:cNvPr>
          <p:cNvPicPr>
            <a:picLocks noGrp="1" noChangeAspect="1"/>
          </p:cNvPicPr>
          <p:nvPr>
            <p:ph type="pic" sz="quarter" idx="12"/>
          </p:nvPr>
        </p:nvPicPr>
        <p:blipFill rotWithShape="1">
          <a:blip r:embed="rId4"/>
          <a:srcRect l="6063" r="6063"/>
          <a:stretch/>
        </p:blipFill>
        <p:spPr/>
      </p:pic>
    </p:spTree>
    <p:extLst>
      <p:ext uri="{BB962C8B-B14F-4D97-AF65-F5344CB8AC3E}">
        <p14:creationId xmlns:p14="http://schemas.microsoft.com/office/powerpoint/2010/main" val="3323569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vert="horz" lIns="91440" tIns="45720" rIns="91440" bIns="45720" rtlCol="0" anchor="t">
            <a:normAutofit/>
          </a:bodyPr>
          <a:lstStyle/>
          <a:p>
            <a:r>
              <a:rPr lang="en-US">
                <a:cs typeface="Arial"/>
              </a:rPr>
              <a:t>30 cash customers</a:t>
            </a:r>
          </a:p>
          <a:p>
            <a:r>
              <a:rPr lang="en-US">
                <a:cs typeface="Arial"/>
              </a:rPr>
              <a:t>Average $20 purchase</a:t>
            </a:r>
          </a:p>
          <a:p>
            <a:r>
              <a:rPr lang="en-US" sz="3200" b="1">
                <a:solidFill>
                  <a:schemeClr val="accent4"/>
                </a:solidFill>
                <a:highlight>
                  <a:srgbClr val="FFFF00"/>
                </a:highlight>
                <a:cs typeface="Arial"/>
              </a:rPr>
              <a:t>$600 in sales</a:t>
            </a:r>
          </a:p>
        </p:txBody>
      </p:sp>
      <p:sp>
        <p:nvSpPr>
          <p:cNvPr id="3" name="Title 2"/>
          <p:cNvSpPr>
            <a:spLocks noGrp="1"/>
          </p:cNvSpPr>
          <p:nvPr>
            <p:ph type="title"/>
          </p:nvPr>
        </p:nvSpPr>
        <p:spPr/>
        <p:txBody>
          <a:bodyPr>
            <a:normAutofit fontScale="90000"/>
          </a:bodyPr>
          <a:lstStyle/>
          <a:p>
            <a:r>
              <a:rPr lang="en-US"/>
              <a:t>3 scenarios—</a:t>
            </a:r>
            <a:r>
              <a:rPr lang="en-US">
                <a:solidFill>
                  <a:srgbClr val="000000"/>
                </a:solidFill>
              </a:rPr>
              <a:t>Cash &amp; </a:t>
            </a:r>
            <a:r>
              <a:rPr lang="en-US" b="1">
                <a:solidFill>
                  <a:schemeClr val="accent4"/>
                </a:solidFill>
              </a:rPr>
              <a:t>Cashless Payments</a:t>
            </a:r>
          </a:p>
        </p:txBody>
      </p:sp>
      <p:sp>
        <p:nvSpPr>
          <p:cNvPr id="7" name="Content Placeholder 6"/>
          <p:cNvSpPr>
            <a:spLocks noGrp="1"/>
          </p:cNvSpPr>
          <p:nvPr>
            <p:ph sz="half" idx="13"/>
          </p:nvPr>
        </p:nvSpPr>
        <p:spPr/>
        <p:txBody>
          <a:bodyPr vert="horz" lIns="91440" tIns="45720" rIns="91440" bIns="45720" rtlCol="0" anchor="t">
            <a:normAutofit lnSpcReduction="10000"/>
          </a:bodyPr>
          <a:lstStyle/>
          <a:p>
            <a:r>
              <a:rPr lang="en-US">
                <a:cs typeface="Arial"/>
              </a:rPr>
              <a:t>"I only have $10 cash—you take cards?"</a:t>
            </a:r>
          </a:p>
          <a:p>
            <a:r>
              <a:rPr lang="en-US">
                <a:cs typeface="Arial"/>
              </a:rPr>
              <a:t>30 customers</a:t>
            </a:r>
          </a:p>
          <a:p>
            <a:r>
              <a:rPr lang="en-US">
                <a:cs typeface="Arial"/>
              </a:rPr>
              <a:t>$40 average sale</a:t>
            </a:r>
          </a:p>
          <a:p>
            <a:r>
              <a:rPr lang="en-US" sz="3200" b="1">
                <a:solidFill>
                  <a:schemeClr val="accent4"/>
                </a:solidFill>
                <a:highlight>
                  <a:srgbClr val="FFFF00"/>
                </a:highlight>
                <a:cs typeface="Arial"/>
              </a:rPr>
              <a:t>$1200 in sales</a:t>
            </a:r>
          </a:p>
        </p:txBody>
      </p:sp>
      <p:sp>
        <p:nvSpPr>
          <p:cNvPr id="8" name="Content Placeholder 7"/>
          <p:cNvSpPr>
            <a:spLocks noGrp="1"/>
          </p:cNvSpPr>
          <p:nvPr>
            <p:ph sz="half" idx="14"/>
          </p:nvPr>
        </p:nvSpPr>
        <p:spPr/>
        <p:txBody>
          <a:bodyPr vert="horz" lIns="91440" tIns="45720" rIns="91440" bIns="45720" rtlCol="0" anchor="t">
            <a:normAutofit fontScale="92500" lnSpcReduction="10000"/>
          </a:bodyPr>
          <a:lstStyle/>
          <a:p>
            <a:r>
              <a:rPr lang="en-US">
                <a:cs typeface="Arial"/>
              </a:rPr>
              <a:t>I have $40 in SNAP on my EBT and I heard about Double Dollars—do you do that?</a:t>
            </a:r>
          </a:p>
          <a:p>
            <a:r>
              <a:rPr lang="en-US">
                <a:cs typeface="Arial"/>
              </a:rPr>
              <a:t>10 customers $80/</a:t>
            </a:r>
            <a:r>
              <a:rPr lang="en-US" err="1">
                <a:cs typeface="Arial"/>
              </a:rPr>
              <a:t>ea</a:t>
            </a:r>
            <a:r>
              <a:rPr lang="en-US">
                <a:cs typeface="Arial"/>
              </a:rPr>
              <a:t> once doubled</a:t>
            </a:r>
          </a:p>
          <a:p>
            <a:r>
              <a:rPr lang="en-US" sz="3500" b="1">
                <a:solidFill>
                  <a:schemeClr val="accent4"/>
                </a:solidFill>
                <a:highlight>
                  <a:srgbClr val="FFFF00"/>
                </a:highlight>
                <a:cs typeface="Arial"/>
              </a:rPr>
              <a:t>$800 in sales</a:t>
            </a:r>
          </a:p>
        </p:txBody>
      </p:sp>
      <p:pic>
        <p:nvPicPr>
          <p:cNvPr id="18" name="Picture 18" descr="A picture containing tree, outdoor, plant, vegetable&#10;&#10;Description automatically generated">
            <a:extLst>
              <a:ext uri="{FF2B5EF4-FFF2-40B4-BE49-F238E27FC236}">
                <a16:creationId xmlns:a16="http://schemas.microsoft.com/office/drawing/2014/main" id="{966D917E-54CC-9C59-A257-259F477B9056}"/>
              </a:ext>
            </a:extLst>
          </p:cNvPr>
          <p:cNvPicPr>
            <a:picLocks noGrp="1" noChangeAspect="1"/>
          </p:cNvPicPr>
          <p:nvPr>
            <p:ph type="pic" sz="quarter" idx="10"/>
          </p:nvPr>
        </p:nvPicPr>
        <p:blipFill rotWithShape="1">
          <a:blip r:embed="rId2"/>
          <a:srcRect l="5980" r="5980"/>
          <a:stretch/>
        </p:blipFill>
        <p:spPr/>
      </p:pic>
      <p:pic>
        <p:nvPicPr>
          <p:cNvPr id="11" name="Picture 14" descr="A picture containing case, pink, accessory, hand&#10;&#10;Description automatically generated">
            <a:extLst>
              <a:ext uri="{FF2B5EF4-FFF2-40B4-BE49-F238E27FC236}">
                <a16:creationId xmlns:a16="http://schemas.microsoft.com/office/drawing/2014/main" id="{00A86F8D-1D10-A679-4966-44886AD2A6A4}"/>
              </a:ext>
            </a:extLst>
          </p:cNvPr>
          <p:cNvPicPr>
            <a:picLocks noGrp="1" noChangeAspect="1"/>
          </p:cNvPicPr>
          <p:nvPr>
            <p:ph type="pic" sz="quarter" idx="11"/>
          </p:nvPr>
        </p:nvPicPr>
        <p:blipFill rotWithShape="1">
          <a:blip r:embed="rId3"/>
          <a:srcRect l="6031" r="6031"/>
          <a:stretch/>
        </p:blipFill>
        <p:spPr/>
      </p:pic>
      <p:pic>
        <p:nvPicPr>
          <p:cNvPr id="17" name="Picture 17" descr="A picture containing text, person&#10;&#10;Description automatically generated">
            <a:extLst>
              <a:ext uri="{FF2B5EF4-FFF2-40B4-BE49-F238E27FC236}">
                <a16:creationId xmlns:a16="http://schemas.microsoft.com/office/drawing/2014/main" id="{C506BC6A-EAE2-97BB-47A3-D8F7EB5D00A3}"/>
              </a:ext>
            </a:extLst>
          </p:cNvPr>
          <p:cNvPicPr>
            <a:picLocks noGrp="1" noChangeAspect="1"/>
          </p:cNvPicPr>
          <p:nvPr>
            <p:ph type="pic" sz="quarter" idx="12"/>
          </p:nvPr>
        </p:nvPicPr>
        <p:blipFill rotWithShape="1">
          <a:blip r:embed="rId4"/>
          <a:srcRect l="6063" r="6063"/>
          <a:stretch/>
        </p:blipFill>
        <p:spPr/>
      </p:pic>
    </p:spTree>
    <p:extLst>
      <p:ext uri="{BB962C8B-B14F-4D97-AF65-F5344CB8AC3E}">
        <p14:creationId xmlns:p14="http://schemas.microsoft.com/office/powerpoint/2010/main" val="667954749"/>
      </p:ext>
    </p:extLst>
  </p:cSld>
  <p:clrMapOvr>
    <a:masterClrMapping/>
  </p:clrMapOvr>
</p:sld>
</file>

<file path=ppt/theme/theme1.xml><?xml version="1.0" encoding="utf-8"?>
<a:theme xmlns:a="http://schemas.openxmlformats.org/drawingml/2006/main" name="Office Theme">
  <a:themeElements>
    <a:clrScheme name="Custom 12">
      <a:dk1>
        <a:sysClr val="windowText" lastClr="000000"/>
      </a:dk1>
      <a:lt1>
        <a:sysClr val="window" lastClr="FFFFFF"/>
      </a:lt1>
      <a:dk2>
        <a:srgbClr val="FFCC00"/>
      </a:dk2>
      <a:lt2>
        <a:srgbClr val="EDE4C7"/>
      </a:lt2>
      <a:accent1>
        <a:srgbClr val="47B749"/>
      </a:accent1>
      <a:accent2>
        <a:srgbClr val="6D5A5D"/>
      </a:accent2>
      <a:accent3>
        <a:srgbClr val="A1CD3A"/>
      </a:accent3>
      <a:accent4>
        <a:srgbClr val="37963C"/>
      </a:accent4>
      <a:accent5>
        <a:srgbClr val="DBC88F"/>
      </a:accent5>
      <a:accent6>
        <a:srgbClr val="EDE4C7"/>
      </a:accent6>
      <a:hlink>
        <a:srgbClr val="0066CC"/>
      </a:hlink>
      <a:folHlink>
        <a:srgbClr val="FFCC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1625</TotalTime>
  <Words>2958</Words>
  <Application>Microsoft Office PowerPoint</Application>
  <PresentationFormat>Widescreen</PresentationFormat>
  <Paragraphs>219</Paragraphs>
  <Slides>25</Slides>
  <Notes>18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Accepting More Than Just Cash</vt:lpstr>
      <vt:lpstr>Today’s Objective</vt:lpstr>
      <vt:lpstr>To get us thinking…</vt:lpstr>
      <vt:lpstr>Popular Forms of Payment</vt:lpstr>
      <vt:lpstr>The Cold, Hard Cash Truth</vt:lpstr>
      <vt:lpstr>The Cold, Hard Cash Truth</vt:lpstr>
      <vt:lpstr>Cash: To Do or Not To Do?</vt:lpstr>
      <vt:lpstr>3 scenarios—CASH ONLY</vt:lpstr>
      <vt:lpstr>3 scenarios—Cash &amp; Cashless Payments</vt:lpstr>
      <vt:lpstr>Let's compare...</vt:lpstr>
      <vt:lpstr>But...Cashless isn't FREE!!!</vt:lpstr>
      <vt:lpstr>How To Accept Credit &amp; Debit Cards</vt:lpstr>
      <vt:lpstr>Recap: What is the Way Forward?</vt:lpstr>
      <vt:lpstr>I’ve Heard Of EBT, But What Is It?</vt:lpstr>
      <vt:lpstr>How EBT Works</vt:lpstr>
      <vt:lpstr>Accepting EBT at the Market</vt:lpstr>
      <vt:lpstr>Accepting EBT at the Market</vt:lpstr>
      <vt:lpstr>How Can Accepting EBT/Snap Be a Benefit to You?</vt:lpstr>
      <vt:lpstr>What If My Market Doesn’t Accept EBT?</vt:lpstr>
      <vt:lpstr>What If My Market Doesn’t Accept EBT?</vt:lpstr>
      <vt:lpstr>Recap: What is the Way Forward?</vt:lpstr>
      <vt:lpstr>Gift Cards</vt:lpstr>
      <vt:lpstr>Brainstorming Part 2…</vt:lpstr>
      <vt:lpstr>What to Walk Away With?</vt:lpstr>
      <vt:lpstr>Savannah Columbia</vt:lpstr>
    </vt:vector>
  </TitlesOfParts>
  <Company>UK Agricultural Economics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Atherton, Nicole C.</dc:creator>
  <cp:lastModifiedBy>Columbia, Savannah L.</cp:lastModifiedBy>
  <cp:revision>2</cp:revision>
  <dcterms:created xsi:type="dcterms:W3CDTF">2022-03-03T16:34:54Z</dcterms:created>
  <dcterms:modified xsi:type="dcterms:W3CDTF">2024-04-10T16:50:45Z</dcterms:modified>
</cp:coreProperties>
</file>